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2" r:id="rId3"/>
    <p:sldMasterId id="2147483684" r:id="rId4"/>
    <p:sldMasterId id="2147483696" r:id="rId5"/>
  </p:sldMasterIdLst>
  <p:notesMasterIdLst>
    <p:notesMasterId r:id="rId32"/>
  </p:notesMasterIdLst>
  <p:sldIdLst>
    <p:sldId id="256" r:id="rId6"/>
    <p:sldId id="263" r:id="rId7"/>
    <p:sldId id="260" r:id="rId8"/>
    <p:sldId id="300" r:id="rId9"/>
    <p:sldId id="295" r:id="rId10"/>
    <p:sldId id="298" r:id="rId11"/>
    <p:sldId id="299" r:id="rId12"/>
    <p:sldId id="297" r:id="rId13"/>
    <p:sldId id="261" r:id="rId14"/>
    <p:sldId id="262" r:id="rId15"/>
    <p:sldId id="267" r:id="rId16"/>
    <p:sldId id="276" r:id="rId17"/>
    <p:sldId id="271" r:id="rId18"/>
    <p:sldId id="277" r:id="rId19"/>
    <p:sldId id="278" r:id="rId20"/>
    <p:sldId id="282" r:id="rId21"/>
    <p:sldId id="272" r:id="rId22"/>
    <p:sldId id="284" r:id="rId23"/>
    <p:sldId id="285" r:id="rId24"/>
    <p:sldId id="286" r:id="rId25"/>
    <p:sldId id="273" r:id="rId26"/>
    <p:sldId id="288" r:id="rId27"/>
    <p:sldId id="289" r:id="rId28"/>
    <p:sldId id="274" r:id="rId29"/>
    <p:sldId id="294" r:id="rId30"/>
    <p:sldId id="301"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600"/>
    <a:srgbClr val="0066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75414" autoAdjust="0"/>
  </p:normalViewPr>
  <p:slideViewPr>
    <p:cSldViewPr snapToGrid="0">
      <p:cViewPr varScale="1">
        <p:scale>
          <a:sx n="72" d="100"/>
          <a:sy n="72" d="100"/>
        </p:scale>
        <p:origin x="660" y="54"/>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slideMaster" Target="slideMasters/slideMaster3.xml"/><Relationship Id="rId21" Type="http://schemas.openxmlformats.org/officeDocument/2006/relationships/slide" Target="slides/slide16.xml"/><Relationship Id="rId34" Type="http://schemas.openxmlformats.org/officeDocument/2006/relationships/viewProps" Target="view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notesMaster" Target="notesMasters/notesMaster1.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tableStyles" Target="tableStyle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theme" Target="theme/theme1.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PH"/>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3863C30-3DD4-4BFB-94B6-3243C0076AA0}" type="datetimeFigureOut">
              <a:rPr lang="en-PH" smtClean="0"/>
              <a:t>12/10/2021</a:t>
            </a:fld>
            <a:endParaRPr lang="en-PH"/>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PH"/>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PH"/>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58EA948-044E-4ED6-9A77-3E4A33D1DA00}" type="slidenum">
              <a:rPr lang="en-PH" smtClean="0"/>
              <a:t>‹#›</a:t>
            </a:fld>
            <a:endParaRPr lang="en-PH"/>
          </a:p>
        </p:txBody>
      </p:sp>
    </p:spTree>
    <p:extLst>
      <p:ext uri="{BB962C8B-B14F-4D97-AF65-F5344CB8AC3E}">
        <p14:creationId xmlns:p14="http://schemas.microsoft.com/office/powerpoint/2010/main" val="2755924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58EA948-044E-4ED6-9A77-3E4A33D1DA00}" type="slidenum">
              <a:rPr lang="en-PH" smtClean="0"/>
              <a:t>1</a:t>
            </a:fld>
            <a:endParaRPr lang="en-PH"/>
          </a:p>
        </p:txBody>
      </p:sp>
    </p:spTree>
    <p:extLst>
      <p:ext uri="{BB962C8B-B14F-4D97-AF65-F5344CB8AC3E}">
        <p14:creationId xmlns:p14="http://schemas.microsoft.com/office/powerpoint/2010/main" val="17700260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58EA948-044E-4ED6-9A77-3E4A33D1DA00}" type="slidenum">
              <a:rPr lang="en-PH" smtClean="0"/>
              <a:t>11</a:t>
            </a:fld>
            <a:endParaRPr lang="en-PH"/>
          </a:p>
        </p:txBody>
      </p:sp>
    </p:spTree>
    <p:extLst>
      <p:ext uri="{BB962C8B-B14F-4D97-AF65-F5344CB8AC3E}">
        <p14:creationId xmlns:p14="http://schemas.microsoft.com/office/powerpoint/2010/main" val="7853103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58EA948-044E-4ED6-9A77-3E4A33D1DA00}" type="slidenum">
              <a:rPr lang="en-PH" smtClean="0"/>
              <a:t>12</a:t>
            </a:fld>
            <a:endParaRPr lang="en-PH"/>
          </a:p>
        </p:txBody>
      </p:sp>
    </p:spTree>
    <p:extLst>
      <p:ext uri="{BB962C8B-B14F-4D97-AF65-F5344CB8AC3E}">
        <p14:creationId xmlns:p14="http://schemas.microsoft.com/office/powerpoint/2010/main" val="42342308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just">
              <a:buFont typeface="Arial" pitchFamily="34" charset="0"/>
              <a:buNone/>
            </a:pPr>
            <a:endParaRPr lang="en-US" dirty="0"/>
          </a:p>
        </p:txBody>
      </p:sp>
      <p:sp>
        <p:nvSpPr>
          <p:cNvPr id="4" name="Slide Number Placeholder 3"/>
          <p:cNvSpPr>
            <a:spLocks noGrp="1"/>
          </p:cNvSpPr>
          <p:nvPr>
            <p:ph type="sldNum" sz="quarter" idx="10"/>
          </p:nvPr>
        </p:nvSpPr>
        <p:spPr/>
        <p:txBody>
          <a:bodyPr/>
          <a:lstStyle/>
          <a:p>
            <a:fld id="{158EA948-044E-4ED6-9A77-3E4A33D1DA00}" type="slidenum">
              <a:rPr lang="en-PH" smtClean="0"/>
              <a:t>14</a:t>
            </a:fld>
            <a:endParaRPr lang="en-PH"/>
          </a:p>
        </p:txBody>
      </p:sp>
    </p:spTree>
    <p:extLst>
      <p:ext uri="{BB962C8B-B14F-4D97-AF65-F5344CB8AC3E}">
        <p14:creationId xmlns:p14="http://schemas.microsoft.com/office/powerpoint/2010/main" val="42342308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a:p>
        </p:txBody>
      </p:sp>
      <p:sp>
        <p:nvSpPr>
          <p:cNvPr id="4" name="Slide Number Placeholder 3"/>
          <p:cNvSpPr>
            <a:spLocks noGrp="1"/>
          </p:cNvSpPr>
          <p:nvPr>
            <p:ph type="sldNum" sz="quarter" idx="10"/>
          </p:nvPr>
        </p:nvSpPr>
        <p:spPr/>
        <p:txBody>
          <a:bodyPr/>
          <a:lstStyle/>
          <a:p>
            <a:fld id="{158EA948-044E-4ED6-9A77-3E4A33D1DA00}" type="slidenum">
              <a:rPr lang="en-PH" smtClean="0"/>
              <a:t>15</a:t>
            </a:fld>
            <a:endParaRPr lang="en-PH"/>
          </a:p>
        </p:txBody>
      </p:sp>
    </p:spTree>
    <p:extLst>
      <p:ext uri="{BB962C8B-B14F-4D97-AF65-F5344CB8AC3E}">
        <p14:creationId xmlns:p14="http://schemas.microsoft.com/office/powerpoint/2010/main" val="42342308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58EA948-044E-4ED6-9A77-3E4A33D1DA00}" type="slidenum">
              <a:rPr lang="en-PH" smtClean="0">
                <a:solidFill>
                  <a:prstClr val="black"/>
                </a:solidFill>
              </a:rPr>
              <a:pPr/>
              <a:t>16</a:t>
            </a:fld>
            <a:endParaRPr lang="en-PH">
              <a:solidFill>
                <a:prstClr val="black"/>
              </a:solidFill>
            </a:endParaRPr>
          </a:p>
        </p:txBody>
      </p:sp>
    </p:spTree>
    <p:extLst>
      <p:ext uri="{BB962C8B-B14F-4D97-AF65-F5344CB8AC3E}">
        <p14:creationId xmlns:p14="http://schemas.microsoft.com/office/powerpoint/2010/main" val="42342308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58EA948-044E-4ED6-9A77-3E4A33D1DA00}" type="slidenum">
              <a:rPr lang="en-PH" smtClean="0">
                <a:solidFill>
                  <a:prstClr val="black"/>
                </a:solidFill>
              </a:rPr>
              <a:pPr/>
              <a:t>18</a:t>
            </a:fld>
            <a:endParaRPr lang="en-PH">
              <a:solidFill>
                <a:prstClr val="black"/>
              </a:solidFill>
            </a:endParaRPr>
          </a:p>
        </p:txBody>
      </p:sp>
    </p:spTree>
    <p:extLst>
      <p:ext uri="{BB962C8B-B14F-4D97-AF65-F5344CB8AC3E}">
        <p14:creationId xmlns:p14="http://schemas.microsoft.com/office/powerpoint/2010/main" val="42342308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58EA948-044E-4ED6-9A77-3E4A33D1DA00}" type="slidenum">
              <a:rPr lang="en-PH" smtClean="0">
                <a:solidFill>
                  <a:prstClr val="black"/>
                </a:solidFill>
              </a:rPr>
              <a:pPr/>
              <a:t>19</a:t>
            </a:fld>
            <a:endParaRPr lang="en-PH">
              <a:solidFill>
                <a:prstClr val="black"/>
              </a:solidFill>
            </a:endParaRPr>
          </a:p>
        </p:txBody>
      </p:sp>
    </p:spTree>
    <p:extLst>
      <p:ext uri="{BB962C8B-B14F-4D97-AF65-F5344CB8AC3E}">
        <p14:creationId xmlns:p14="http://schemas.microsoft.com/office/powerpoint/2010/main" val="42342308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58EA948-044E-4ED6-9A77-3E4A33D1DA00}" type="slidenum">
              <a:rPr lang="en-PH" smtClean="0">
                <a:solidFill>
                  <a:prstClr val="black"/>
                </a:solidFill>
              </a:rPr>
              <a:pPr/>
              <a:t>20</a:t>
            </a:fld>
            <a:endParaRPr lang="en-PH">
              <a:solidFill>
                <a:prstClr val="black"/>
              </a:solidFill>
            </a:endParaRPr>
          </a:p>
        </p:txBody>
      </p:sp>
    </p:spTree>
    <p:extLst>
      <p:ext uri="{BB962C8B-B14F-4D97-AF65-F5344CB8AC3E}">
        <p14:creationId xmlns:p14="http://schemas.microsoft.com/office/powerpoint/2010/main" val="423423080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58EA948-044E-4ED6-9A77-3E4A33D1DA00}" type="slidenum">
              <a:rPr lang="en-PH" smtClean="0">
                <a:solidFill>
                  <a:prstClr val="black"/>
                </a:solidFill>
              </a:rPr>
              <a:pPr/>
              <a:t>22</a:t>
            </a:fld>
            <a:endParaRPr lang="en-PH">
              <a:solidFill>
                <a:prstClr val="black"/>
              </a:solidFill>
            </a:endParaRPr>
          </a:p>
        </p:txBody>
      </p:sp>
    </p:spTree>
    <p:extLst>
      <p:ext uri="{BB962C8B-B14F-4D97-AF65-F5344CB8AC3E}">
        <p14:creationId xmlns:p14="http://schemas.microsoft.com/office/powerpoint/2010/main" val="42342308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endParaRPr lang="en-US" sz="1200" dirty="0"/>
          </a:p>
        </p:txBody>
      </p:sp>
      <p:sp>
        <p:nvSpPr>
          <p:cNvPr id="4" name="Slide Number Placeholder 3"/>
          <p:cNvSpPr>
            <a:spLocks noGrp="1"/>
          </p:cNvSpPr>
          <p:nvPr>
            <p:ph type="sldNum" sz="quarter" idx="10"/>
          </p:nvPr>
        </p:nvSpPr>
        <p:spPr/>
        <p:txBody>
          <a:bodyPr/>
          <a:lstStyle/>
          <a:p>
            <a:fld id="{158EA948-044E-4ED6-9A77-3E4A33D1DA00}" type="slidenum">
              <a:rPr lang="en-PH" smtClean="0">
                <a:solidFill>
                  <a:prstClr val="black"/>
                </a:solidFill>
              </a:rPr>
              <a:pPr/>
              <a:t>23</a:t>
            </a:fld>
            <a:endParaRPr lang="en-PH">
              <a:solidFill>
                <a:prstClr val="black"/>
              </a:solidFill>
            </a:endParaRPr>
          </a:p>
        </p:txBody>
      </p:sp>
    </p:spTree>
    <p:extLst>
      <p:ext uri="{BB962C8B-B14F-4D97-AF65-F5344CB8AC3E}">
        <p14:creationId xmlns:p14="http://schemas.microsoft.com/office/powerpoint/2010/main" val="42342308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158EA948-044E-4ED6-9A77-3E4A33D1DA00}" type="slidenum">
              <a:rPr lang="en-PH" smtClean="0"/>
              <a:t>2</a:t>
            </a:fld>
            <a:endParaRPr lang="en-PH"/>
          </a:p>
        </p:txBody>
      </p:sp>
    </p:spTree>
    <p:extLst>
      <p:ext uri="{BB962C8B-B14F-4D97-AF65-F5344CB8AC3E}">
        <p14:creationId xmlns:p14="http://schemas.microsoft.com/office/powerpoint/2010/main" val="316465810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58EA948-044E-4ED6-9A77-3E4A33D1DA00}" type="slidenum">
              <a:rPr lang="en-PH" smtClean="0"/>
              <a:t>24</a:t>
            </a:fld>
            <a:endParaRPr lang="en-PH"/>
          </a:p>
        </p:txBody>
      </p:sp>
    </p:spTree>
    <p:extLst>
      <p:ext uri="{BB962C8B-B14F-4D97-AF65-F5344CB8AC3E}">
        <p14:creationId xmlns:p14="http://schemas.microsoft.com/office/powerpoint/2010/main" val="21733463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58EA948-044E-4ED6-9A77-3E4A33D1DA00}" type="slidenum">
              <a:rPr lang="en-PH" smtClean="0">
                <a:solidFill>
                  <a:prstClr val="black"/>
                </a:solidFill>
              </a:rPr>
              <a:pPr/>
              <a:t>25</a:t>
            </a:fld>
            <a:endParaRPr lang="en-PH">
              <a:solidFill>
                <a:prstClr val="black"/>
              </a:solidFill>
            </a:endParaRPr>
          </a:p>
        </p:txBody>
      </p:sp>
    </p:spTree>
    <p:extLst>
      <p:ext uri="{BB962C8B-B14F-4D97-AF65-F5344CB8AC3E}">
        <p14:creationId xmlns:p14="http://schemas.microsoft.com/office/powerpoint/2010/main" val="42342308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a:p>
        </p:txBody>
      </p:sp>
      <p:sp>
        <p:nvSpPr>
          <p:cNvPr id="4" name="Slide Number Placeholder 3"/>
          <p:cNvSpPr>
            <a:spLocks noGrp="1"/>
          </p:cNvSpPr>
          <p:nvPr>
            <p:ph type="sldNum" sz="quarter" idx="10"/>
          </p:nvPr>
        </p:nvSpPr>
        <p:spPr/>
        <p:txBody>
          <a:bodyPr/>
          <a:lstStyle/>
          <a:p>
            <a:fld id="{158EA948-044E-4ED6-9A77-3E4A33D1DA00}" type="slidenum">
              <a:rPr lang="en-PH" smtClean="0"/>
              <a:t>3</a:t>
            </a:fld>
            <a:endParaRPr lang="en-PH"/>
          </a:p>
        </p:txBody>
      </p:sp>
    </p:spTree>
    <p:extLst>
      <p:ext uri="{BB962C8B-B14F-4D97-AF65-F5344CB8AC3E}">
        <p14:creationId xmlns:p14="http://schemas.microsoft.com/office/powerpoint/2010/main" val="2482583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58EA948-044E-4ED6-9A77-3E4A33D1DA00}" type="slidenum">
              <a:rPr lang="en-PH" smtClean="0"/>
              <a:t>4</a:t>
            </a:fld>
            <a:endParaRPr lang="en-PH"/>
          </a:p>
        </p:txBody>
      </p:sp>
    </p:spTree>
    <p:extLst>
      <p:ext uri="{BB962C8B-B14F-4D97-AF65-F5344CB8AC3E}">
        <p14:creationId xmlns:p14="http://schemas.microsoft.com/office/powerpoint/2010/main" val="38663576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58EA948-044E-4ED6-9A77-3E4A33D1DA00}" type="slidenum">
              <a:rPr lang="en-PH" smtClean="0"/>
              <a:t>6</a:t>
            </a:fld>
            <a:endParaRPr lang="en-PH"/>
          </a:p>
        </p:txBody>
      </p:sp>
    </p:spTree>
    <p:extLst>
      <p:ext uri="{BB962C8B-B14F-4D97-AF65-F5344CB8AC3E}">
        <p14:creationId xmlns:p14="http://schemas.microsoft.com/office/powerpoint/2010/main" val="31559494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58EA948-044E-4ED6-9A77-3E4A33D1DA00}" type="slidenum">
              <a:rPr lang="en-PH" smtClean="0"/>
              <a:t>7</a:t>
            </a:fld>
            <a:endParaRPr lang="en-PH"/>
          </a:p>
        </p:txBody>
      </p:sp>
    </p:spTree>
    <p:extLst>
      <p:ext uri="{BB962C8B-B14F-4D97-AF65-F5344CB8AC3E}">
        <p14:creationId xmlns:p14="http://schemas.microsoft.com/office/powerpoint/2010/main" val="22522816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58EA948-044E-4ED6-9A77-3E4A33D1DA00}" type="slidenum">
              <a:rPr lang="en-PH" smtClean="0"/>
              <a:t>8</a:t>
            </a:fld>
            <a:endParaRPr lang="en-PH"/>
          </a:p>
        </p:txBody>
      </p:sp>
    </p:spTree>
    <p:extLst>
      <p:ext uri="{BB962C8B-B14F-4D97-AF65-F5344CB8AC3E}">
        <p14:creationId xmlns:p14="http://schemas.microsoft.com/office/powerpoint/2010/main" val="42342308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58EA948-044E-4ED6-9A77-3E4A33D1DA00}" type="slidenum">
              <a:rPr lang="en-PH" smtClean="0"/>
              <a:t>9</a:t>
            </a:fld>
            <a:endParaRPr lang="en-PH"/>
          </a:p>
        </p:txBody>
      </p:sp>
    </p:spTree>
    <p:extLst>
      <p:ext uri="{BB962C8B-B14F-4D97-AF65-F5344CB8AC3E}">
        <p14:creationId xmlns:p14="http://schemas.microsoft.com/office/powerpoint/2010/main" val="31278366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58EA948-044E-4ED6-9A77-3E4A33D1DA00}" type="slidenum">
              <a:rPr lang="en-PH" smtClean="0"/>
              <a:t>10</a:t>
            </a:fld>
            <a:endParaRPr lang="en-PH"/>
          </a:p>
        </p:txBody>
      </p:sp>
    </p:spTree>
    <p:extLst>
      <p:ext uri="{BB962C8B-B14F-4D97-AF65-F5344CB8AC3E}">
        <p14:creationId xmlns:p14="http://schemas.microsoft.com/office/powerpoint/2010/main" val="8785069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D2253-D623-4E48-B17E-59D92369E50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PH"/>
          </a:p>
        </p:txBody>
      </p:sp>
      <p:sp>
        <p:nvSpPr>
          <p:cNvPr id="3" name="Subtitle 2">
            <a:extLst>
              <a:ext uri="{FF2B5EF4-FFF2-40B4-BE49-F238E27FC236}">
                <a16:creationId xmlns:a16="http://schemas.microsoft.com/office/drawing/2014/main" id="{93121EB5-5ADB-4320-A490-57A2777954A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PH"/>
          </a:p>
        </p:txBody>
      </p:sp>
      <p:sp>
        <p:nvSpPr>
          <p:cNvPr id="4" name="Date Placeholder 3">
            <a:extLst>
              <a:ext uri="{FF2B5EF4-FFF2-40B4-BE49-F238E27FC236}">
                <a16:creationId xmlns:a16="http://schemas.microsoft.com/office/drawing/2014/main" id="{CEC2ED3E-A97D-416C-B482-E174804DA0B9}"/>
              </a:ext>
            </a:extLst>
          </p:cNvPr>
          <p:cNvSpPr>
            <a:spLocks noGrp="1"/>
          </p:cNvSpPr>
          <p:nvPr>
            <p:ph type="dt" sz="half" idx="10"/>
          </p:nvPr>
        </p:nvSpPr>
        <p:spPr/>
        <p:txBody>
          <a:bodyPr/>
          <a:lstStyle/>
          <a:p>
            <a:fld id="{411C3A95-D39F-4A62-A23E-D0E8EBA6C572}" type="datetimeFigureOut">
              <a:rPr lang="en-PH" smtClean="0"/>
              <a:t>12/10/2021</a:t>
            </a:fld>
            <a:endParaRPr lang="en-PH"/>
          </a:p>
        </p:txBody>
      </p:sp>
      <p:sp>
        <p:nvSpPr>
          <p:cNvPr id="5" name="Footer Placeholder 4">
            <a:extLst>
              <a:ext uri="{FF2B5EF4-FFF2-40B4-BE49-F238E27FC236}">
                <a16:creationId xmlns:a16="http://schemas.microsoft.com/office/drawing/2014/main" id="{599DCCB0-6A9D-46AA-BE48-A2AD07DEE40F}"/>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4F6AFE90-6BFC-49A1-80C5-573EF02AAA65}"/>
              </a:ext>
            </a:extLst>
          </p:cNvPr>
          <p:cNvSpPr>
            <a:spLocks noGrp="1"/>
          </p:cNvSpPr>
          <p:nvPr>
            <p:ph type="sldNum" sz="quarter" idx="12"/>
          </p:nvPr>
        </p:nvSpPr>
        <p:spPr/>
        <p:txBody>
          <a:bodyPr/>
          <a:lstStyle/>
          <a:p>
            <a:fld id="{46C893A5-88F3-4D9D-803E-6EB7402B3067}" type="slidenum">
              <a:rPr lang="en-PH" smtClean="0"/>
              <a:t>‹#›</a:t>
            </a:fld>
            <a:endParaRPr lang="en-PH"/>
          </a:p>
        </p:txBody>
      </p:sp>
    </p:spTree>
    <p:extLst>
      <p:ext uri="{BB962C8B-B14F-4D97-AF65-F5344CB8AC3E}">
        <p14:creationId xmlns:p14="http://schemas.microsoft.com/office/powerpoint/2010/main" val="27108278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29AAC1-1B95-4113-9DF5-61C10EC802CC}"/>
              </a:ext>
            </a:extLst>
          </p:cNvPr>
          <p:cNvSpPr>
            <a:spLocks noGrp="1"/>
          </p:cNvSpPr>
          <p:nvPr>
            <p:ph type="title"/>
          </p:nvPr>
        </p:nvSpPr>
        <p:spPr/>
        <p:txBody>
          <a:bodyPr/>
          <a:lstStyle/>
          <a:p>
            <a:r>
              <a:rPr lang="en-US"/>
              <a:t>Click to edit Master title style</a:t>
            </a:r>
            <a:endParaRPr lang="en-PH"/>
          </a:p>
        </p:txBody>
      </p:sp>
      <p:sp>
        <p:nvSpPr>
          <p:cNvPr id="3" name="Vertical Text Placeholder 2">
            <a:extLst>
              <a:ext uri="{FF2B5EF4-FFF2-40B4-BE49-F238E27FC236}">
                <a16:creationId xmlns:a16="http://schemas.microsoft.com/office/drawing/2014/main" id="{2F1443B3-AECF-4C75-8457-08148888973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D021957E-42BF-4BE1-B3F6-D41A83B44182}"/>
              </a:ext>
            </a:extLst>
          </p:cNvPr>
          <p:cNvSpPr>
            <a:spLocks noGrp="1"/>
          </p:cNvSpPr>
          <p:nvPr>
            <p:ph type="dt" sz="half" idx="10"/>
          </p:nvPr>
        </p:nvSpPr>
        <p:spPr/>
        <p:txBody>
          <a:bodyPr/>
          <a:lstStyle/>
          <a:p>
            <a:fld id="{411C3A95-D39F-4A62-A23E-D0E8EBA6C572}" type="datetimeFigureOut">
              <a:rPr lang="en-PH" smtClean="0"/>
              <a:t>12/10/2021</a:t>
            </a:fld>
            <a:endParaRPr lang="en-PH"/>
          </a:p>
        </p:txBody>
      </p:sp>
      <p:sp>
        <p:nvSpPr>
          <p:cNvPr id="5" name="Footer Placeholder 4">
            <a:extLst>
              <a:ext uri="{FF2B5EF4-FFF2-40B4-BE49-F238E27FC236}">
                <a16:creationId xmlns:a16="http://schemas.microsoft.com/office/drawing/2014/main" id="{F4B5488E-1E7A-4755-8376-6BE36EE5C966}"/>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0D8379EF-E48A-46FF-A278-FA514B44AC1D}"/>
              </a:ext>
            </a:extLst>
          </p:cNvPr>
          <p:cNvSpPr>
            <a:spLocks noGrp="1"/>
          </p:cNvSpPr>
          <p:nvPr>
            <p:ph type="sldNum" sz="quarter" idx="12"/>
          </p:nvPr>
        </p:nvSpPr>
        <p:spPr/>
        <p:txBody>
          <a:bodyPr/>
          <a:lstStyle/>
          <a:p>
            <a:fld id="{46C893A5-88F3-4D9D-803E-6EB7402B3067}" type="slidenum">
              <a:rPr lang="en-PH" smtClean="0"/>
              <a:t>‹#›</a:t>
            </a:fld>
            <a:endParaRPr lang="en-PH"/>
          </a:p>
        </p:txBody>
      </p:sp>
    </p:spTree>
    <p:extLst>
      <p:ext uri="{BB962C8B-B14F-4D97-AF65-F5344CB8AC3E}">
        <p14:creationId xmlns:p14="http://schemas.microsoft.com/office/powerpoint/2010/main" val="26309882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63CE81E-3480-408B-8A73-E62D72299E7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PH"/>
          </a:p>
        </p:txBody>
      </p:sp>
      <p:sp>
        <p:nvSpPr>
          <p:cNvPr id="3" name="Vertical Text Placeholder 2">
            <a:extLst>
              <a:ext uri="{FF2B5EF4-FFF2-40B4-BE49-F238E27FC236}">
                <a16:creationId xmlns:a16="http://schemas.microsoft.com/office/drawing/2014/main" id="{B256638A-5A5B-4FBF-BF2D-9EA68759858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009FB081-4785-439A-91AD-CFAC71B1E799}"/>
              </a:ext>
            </a:extLst>
          </p:cNvPr>
          <p:cNvSpPr>
            <a:spLocks noGrp="1"/>
          </p:cNvSpPr>
          <p:nvPr>
            <p:ph type="dt" sz="half" idx="10"/>
          </p:nvPr>
        </p:nvSpPr>
        <p:spPr/>
        <p:txBody>
          <a:bodyPr/>
          <a:lstStyle/>
          <a:p>
            <a:fld id="{411C3A95-D39F-4A62-A23E-D0E8EBA6C572}" type="datetimeFigureOut">
              <a:rPr lang="en-PH" smtClean="0"/>
              <a:t>12/10/2021</a:t>
            </a:fld>
            <a:endParaRPr lang="en-PH"/>
          </a:p>
        </p:txBody>
      </p:sp>
      <p:sp>
        <p:nvSpPr>
          <p:cNvPr id="5" name="Footer Placeholder 4">
            <a:extLst>
              <a:ext uri="{FF2B5EF4-FFF2-40B4-BE49-F238E27FC236}">
                <a16:creationId xmlns:a16="http://schemas.microsoft.com/office/drawing/2014/main" id="{B5683AE3-0862-43A1-A814-B6CCCF87AAC2}"/>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12A82BC9-B4F0-4360-9005-B08AE48551ED}"/>
              </a:ext>
            </a:extLst>
          </p:cNvPr>
          <p:cNvSpPr>
            <a:spLocks noGrp="1"/>
          </p:cNvSpPr>
          <p:nvPr>
            <p:ph type="sldNum" sz="quarter" idx="12"/>
          </p:nvPr>
        </p:nvSpPr>
        <p:spPr/>
        <p:txBody>
          <a:bodyPr/>
          <a:lstStyle/>
          <a:p>
            <a:fld id="{46C893A5-88F3-4D9D-803E-6EB7402B3067}" type="slidenum">
              <a:rPr lang="en-PH" smtClean="0"/>
              <a:t>‹#›</a:t>
            </a:fld>
            <a:endParaRPr lang="en-PH"/>
          </a:p>
        </p:txBody>
      </p:sp>
    </p:spTree>
    <p:extLst>
      <p:ext uri="{BB962C8B-B14F-4D97-AF65-F5344CB8AC3E}">
        <p14:creationId xmlns:p14="http://schemas.microsoft.com/office/powerpoint/2010/main" val="27700601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D2253-D623-4E48-B17E-59D92369E50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PH"/>
          </a:p>
        </p:txBody>
      </p:sp>
      <p:sp>
        <p:nvSpPr>
          <p:cNvPr id="3" name="Subtitle 2">
            <a:extLst>
              <a:ext uri="{FF2B5EF4-FFF2-40B4-BE49-F238E27FC236}">
                <a16:creationId xmlns:a16="http://schemas.microsoft.com/office/drawing/2014/main" id="{93121EB5-5ADB-4320-A490-57A2777954A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PH"/>
          </a:p>
        </p:txBody>
      </p:sp>
      <p:sp>
        <p:nvSpPr>
          <p:cNvPr id="4" name="Date Placeholder 3">
            <a:extLst>
              <a:ext uri="{FF2B5EF4-FFF2-40B4-BE49-F238E27FC236}">
                <a16:creationId xmlns:a16="http://schemas.microsoft.com/office/drawing/2014/main" id="{CEC2ED3E-A97D-416C-B482-E174804DA0B9}"/>
              </a:ext>
            </a:extLst>
          </p:cNvPr>
          <p:cNvSpPr>
            <a:spLocks noGrp="1"/>
          </p:cNvSpPr>
          <p:nvPr>
            <p:ph type="dt" sz="half" idx="10"/>
          </p:nvPr>
        </p:nvSpPr>
        <p:spPr/>
        <p:txBody>
          <a:bodyPr/>
          <a:lstStyle/>
          <a:p>
            <a:fld id="{411C3A95-D39F-4A62-A23E-D0E8EBA6C572}" type="datetimeFigureOut">
              <a:rPr lang="en-PH" smtClean="0">
                <a:solidFill>
                  <a:prstClr val="black">
                    <a:tint val="75000"/>
                  </a:prstClr>
                </a:solidFill>
              </a:rPr>
              <a:pPr/>
              <a:t>12/10/2021</a:t>
            </a:fld>
            <a:endParaRPr lang="en-PH">
              <a:solidFill>
                <a:prstClr val="black">
                  <a:tint val="75000"/>
                </a:prstClr>
              </a:solidFill>
            </a:endParaRPr>
          </a:p>
        </p:txBody>
      </p:sp>
      <p:sp>
        <p:nvSpPr>
          <p:cNvPr id="5" name="Footer Placeholder 4">
            <a:extLst>
              <a:ext uri="{FF2B5EF4-FFF2-40B4-BE49-F238E27FC236}">
                <a16:creationId xmlns:a16="http://schemas.microsoft.com/office/drawing/2014/main" id="{599DCCB0-6A9D-46AA-BE48-A2AD07DEE40F}"/>
              </a:ext>
            </a:extLst>
          </p:cNvPr>
          <p:cNvSpPr>
            <a:spLocks noGrp="1"/>
          </p:cNvSpPr>
          <p:nvPr>
            <p:ph type="ftr" sz="quarter" idx="11"/>
          </p:nvPr>
        </p:nvSpPr>
        <p:spPr/>
        <p:txBody>
          <a:bodyPr/>
          <a:lstStyle/>
          <a:p>
            <a:endParaRPr lang="en-PH">
              <a:solidFill>
                <a:prstClr val="black">
                  <a:tint val="75000"/>
                </a:prstClr>
              </a:solidFill>
            </a:endParaRPr>
          </a:p>
        </p:txBody>
      </p:sp>
      <p:sp>
        <p:nvSpPr>
          <p:cNvPr id="6" name="Slide Number Placeholder 5">
            <a:extLst>
              <a:ext uri="{FF2B5EF4-FFF2-40B4-BE49-F238E27FC236}">
                <a16:creationId xmlns:a16="http://schemas.microsoft.com/office/drawing/2014/main" id="{4F6AFE90-6BFC-49A1-80C5-573EF02AAA65}"/>
              </a:ext>
            </a:extLst>
          </p:cNvPr>
          <p:cNvSpPr>
            <a:spLocks noGrp="1"/>
          </p:cNvSpPr>
          <p:nvPr>
            <p:ph type="sldNum" sz="quarter" idx="12"/>
          </p:nvPr>
        </p:nvSpPr>
        <p:spPr/>
        <p:txBody>
          <a:bodyPr/>
          <a:lstStyle/>
          <a:p>
            <a:fld id="{46C893A5-88F3-4D9D-803E-6EB7402B3067}" type="slidenum">
              <a:rPr lang="en-PH" smtClean="0">
                <a:solidFill>
                  <a:prstClr val="black">
                    <a:tint val="75000"/>
                  </a:prstClr>
                </a:solidFill>
              </a:rPr>
              <a:pPr/>
              <a:t>‹#›</a:t>
            </a:fld>
            <a:endParaRPr lang="en-PH">
              <a:solidFill>
                <a:prstClr val="black">
                  <a:tint val="75000"/>
                </a:prstClr>
              </a:solidFill>
            </a:endParaRPr>
          </a:p>
        </p:txBody>
      </p:sp>
    </p:spTree>
    <p:extLst>
      <p:ext uri="{BB962C8B-B14F-4D97-AF65-F5344CB8AC3E}">
        <p14:creationId xmlns:p14="http://schemas.microsoft.com/office/powerpoint/2010/main" val="18245162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CE33E0-65F6-442A-8856-B78389CE3725}"/>
              </a:ext>
            </a:extLst>
          </p:cNvPr>
          <p:cNvSpPr>
            <a:spLocks noGrp="1"/>
          </p:cNvSpPr>
          <p:nvPr>
            <p:ph type="title"/>
          </p:nvPr>
        </p:nvSpPr>
        <p:spPr/>
        <p:txBody>
          <a:bodyPr/>
          <a:lstStyle/>
          <a:p>
            <a:r>
              <a:rPr lang="en-US"/>
              <a:t>Click to edit Master title style</a:t>
            </a:r>
            <a:endParaRPr lang="en-PH"/>
          </a:p>
        </p:txBody>
      </p:sp>
      <p:sp>
        <p:nvSpPr>
          <p:cNvPr id="3" name="Content Placeholder 2">
            <a:extLst>
              <a:ext uri="{FF2B5EF4-FFF2-40B4-BE49-F238E27FC236}">
                <a16:creationId xmlns:a16="http://schemas.microsoft.com/office/drawing/2014/main" id="{855D176C-BEC6-404D-A63B-619EF949497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6FDEE59E-0239-4921-A1DD-855CF3E1A2CB}"/>
              </a:ext>
            </a:extLst>
          </p:cNvPr>
          <p:cNvSpPr>
            <a:spLocks noGrp="1"/>
          </p:cNvSpPr>
          <p:nvPr>
            <p:ph type="dt" sz="half" idx="10"/>
          </p:nvPr>
        </p:nvSpPr>
        <p:spPr/>
        <p:txBody>
          <a:bodyPr/>
          <a:lstStyle/>
          <a:p>
            <a:fld id="{411C3A95-D39F-4A62-A23E-D0E8EBA6C572}" type="datetimeFigureOut">
              <a:rPr lang="en-PH" smtClean="0">
                <a:solidFill>
                  <a:prstClr val="black">
                    <a:tint val="75000"/>
                  </a:prstClr>
                </a:solidFill>
              </a:rPr>
              <a:pPr/>
              <a:t>12/10/2021</a:t>
            </a:fld>
            <a:endParaRPr lang="en-PH">
              <a:solidFill>
                <a:prstClr val="black">
                  <a:tint val="75000"/>
                </a:prstClr>
              </a:solidFill>
            </a:endParaRPr>
          </a:p>
        </p:txBody>
      </p:sp>
      <p:sp>
        <p:nvSpPr>
          <p:cNvPr id="5" name="Footer Placeholder 4">
            <a:extLst>
              <a:ext uri="{FF2B5EF4-FFF2-40B4-BE49-F238E27FC236}">
                <a16:creationId xmlns:a16="http://schemas.microsoft.com/office/drawing/2014/main" id="{0E1DF981-33BD-4BAA-9A01-FAD239FC1962}"/>
              </a:ext>
            </a:extLst>
          </p:cNvPr>
          <p:cNvSpPr>
            <a:spLocks noGrp="1"/>
          </p:cNvSpPr>
          <p:nvPr>
            <p:ph type="ftr" sz="quarter" idx="11"/>
          </p:nvPr>
        </p:nvSpPr>
        <p:spPr/>
        <p:txBody>
          <a:bodyPr/>
          <a:lstStyle/>
          <a:p>
            <a:endParaRPr lang="en-PH">
              <a:solidFill>
                <a:prstClr val="black">
                  <a:tint val="75000"/>
                </a:prstClr>
              </a:solidFill>
            </a:endParaRPr>
          </a:p>
        </p:txBody>
      </p:sp>
      <p:sp>
        <p:nvSpPr>
          <p:cNvPr id="6" name="Slide Number Placeholder 5">
            <a:extLst>
              <a:ext uri="{FF2B5EF4-FFF2-40B4-BE49-F238E27FC236}">
                <a16:creationId xmlns:a16="http://schemas.microsoft.com/office/drawing/2014/main" id="{052862FD-698B-4FB5-A496-8AC081E2F69D}"/>
              </a:ext>
            </a:extLst>
          </p:cNvPr>
          <p:cNvSpPr>
            <a:spLocks noGrp="1"/>
          </p:cNvSpPr>
          <p:nvPr>
            <p:ph type="sldNum" sz="quarter" idx="12"/>
          </p:nvPr>
        </p:nvSpPr>
        <p:spPr/>
        <p:txBody>
          <a:bodyPr/>
          <a:lstStyle/>
          <a:p>
            <a:fld id="{46C893A5-88F3-4D9D-803E-6EB7402B3067}" type="slidenum">
              <a:rPr lang="en-PH" smtClean="0">
                <a:solidFill>
                  <a:prstClr val="black">
                    <a:tint val="75000"/>
                  </a:prstClr>
                </a:solidFill>
              </a:rPr>
              <a:pPr/>
              <a:t>‹#›</a:t>
            </a:fld>
            <a:endParaRPr lang="en-PH">
              <a:solidFill>
                <a:prstClr val="black">
                  <a:tint val="75000"/>
                </a:prstClr>
              </a:solidFill>
            </a:endParaRPr>
          </a:p>
        </p:txBody>
      </p:sp>
    </p:spTree>
    <p:extLst>
      <p:ext uri="{BB962C8B-B14F-4D97-AF65-F5344CB8AC3E}">
        <p14:creationId xmlns:p14="http://schemas.microsoft.com/office/powerpoint/2010/main" val="38104070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04BE75-1F76-484D-99DA-93DA1951097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PH"/>
          </a:p>
        </p:txBody>
      </p:sp>
      <p:sp>
        <p:nvSpPr>
          <p:cNvPr id="3" name="Text Placeholder 2">
            <a:extLst>
              <a:ext uri="{FF2B5EF4-FFF2-40B4-BE49-F238E27FC236}">
                <a16:creationId xmlns:a16="http://schemas.microsoft.com/office/drawing/2014/main" id="{5DB6447A-D29D-4011-8DE6-C22858C3E8F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1865D7C-97F6-47EC-9B44-6BFDAA70E9A0}"/>
              </a:ext>
            </a:extLst>
          </p:cNvPr>
          <p:cNvSpPr>
            <a:spLocks noGrp="1"/>
          </p:cNvSpPr>
          <p:nvPr>
            <p:ph type="dt" sz="half" idx="10"/>
          </p:nvPr>
        </p:nvSpPr>
        <p:spPr/>
        <p:txBody>
          <a:bodyPr/>
          <a:lstStyle/>
          <a:p>
            <a:fld id="{411C3A95-D39F-4A62-A23E-D0E8EBA6C572}" type="datetimeFigureOut">
              <a:rPr lang="en-PH" smtClean="0">
                <a:solidFill>
                  <a:prstClr val="black">
                    <a:tint val="75000"/>
                  </a:prstClr>
                </a:solidFill>
              </a:rPr>
              <a:pPr/>
              <a:t>12/10/2021</a:t>
            </a:fld>
            <a:endParaRPr lang="en-PH">
              <a:solidFill>
                <a:prstClr val="black">
                  <a:tint val="75000"/>
                </a:prstClr>
              </a:solidFill>
            </a:endParaRPr>
          </a:p>
        </p:txBody>
      </p:sp>
      <p:sp>
        <p:nvSpPr>
          <p:cNvPr id="5" name="Footer Placeholder 4">
            <a:extLst>
              <a:ext uri="{FF2B5EF4-FFF2-40B4-BE49-F238E27FC236}">
                <a16:creationId xmlns:a16="http://schemas.microsoft.com/office/drawing/2014/main" id="{22CEBA56-F497-405E-982B-ED9945FEBF99}"/>
              </a:ext>
            </a:extLst>
          </p:cNvPr>
          <p:cNvSpPr>
            <a:spLocks noGrp="1"/>
          </p:cNvSpPr>
          <p:nvPr>
            <p:ph type="ftr" sz="quarter" idx="11"/>
          </p:nvPr>
        </p:nvSpPr>
        <p:spPr/>
        <p:txBody>
          <a:bodyPr/>
          <a:lstStyle/>
          <a:p>
            <a:endParaRPr lang="en-PH">
              <a:solidFill>
                <a:prstClr val="black">
                  <a:tint val="75000"/>
                </a:prstClr>
              </a:solidFill>
            </a:endParaRPr>
          </a:p>
        </p:txBody>
      </p:sp>
      <p:sp>
        <p:nvSpPr>
          <p:cNvPr id="6" name="Slide Number Placeholder 5">
            <a:extLst>
              <a:ext uri="{FF2B5EF4-FFF2-40B4-BE49-F238E27FC236}">
                <a16:creationId xmlns:a16="http://schemas.microsoft.com/office/drawing/2014/main" id="{6E64EF89-2424-4133-8944-F2B97A360B6B}"/>
              </a:ext>
            </a:extLst>
          </p:cNvPr>
          <p:cNvSpPr>
            <a:spLocks noGrp="1"/>
          </p:cNvSpPr>
          <p:nvPr>
            <p:ph type="sldNum" sz="quarter" idx="12"/>
          </p:nvPr>
        </p:nvSpPr>
        <p:spPr/>
        <p:txBody>
          <a:bodyPr/>
          <a:lstStyle/>
          <a:p>
            <a:fld id="{46C893A5-88F3-4D9D-803E-6EB7402B3067}" type="slidenum">
              <a:rPr lang="en-PH" smtClean="0">
                <a:solidFill>
                  <a:prstClr val="black">
                    <a:tint val="75000"/>
                  </a:prstClr>
                </a:solidFill>
              </a:rPr>
              <a:pPr/>
              <a:t>‹#›</a:t>
            </a:fld>
            <a:endParaRPr lang="en-PH">
              <a:solidFill>
                <a:prstClr val="black">
                  <a:tint val="75000"/>
                </a:prstClr>
              </a:solidFill>
            </a:endParaRPr>
          </a:p>
        </p:txBody>
      </p:sp>
    </p:spTree>
    <p:extLst>
      <p:ext uri="{BB962C8B-B14F-4D97-AF65-F5344CB8AC3E}">
        <p14:creationId xmlns:p14="http://schemas.microsoft.com/office/powerpoint/2010/main" val="422116901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3E8515-C3F1-46C7-A9E3-6F6FC58E0510}"/>
              </a:ext>
            </a:extLst>
          </p:cNvPr>
          <p:cNvSpPr>
            <a:spLocks noGrp="1"/>
          </p:cNvSpPr>
          <p:nvPr>
            <p:ph type="title"/>
          </p:nvPr>
        </p:nvSpPr>
        <p:spPr/>
        <p:txBody>
          <a:bodyPr/>
          <a:lstStyle/>
          <a:p>
            <a:r>
              <a:rPr lang="en-US"/>
              <a:t>Click to edit Master title style</a:t>
            </a:r>
            <a:endParaRPr lang="en-PH"/>
          </a:p>
        </p:txBody>
      </p:sp>
      <p:sp>
        <p:nvSpPr>
          <p:cNvPr id="3" name="Content Placeholder 2">
            <a:extLst>
              <a:ext uri="{FF2B5EF4-FFF2-40B4-BE49-F238E27FC236}">
                <a16:creationId xmlns:a16="http://schemas.microsoft.com/office/drawing/2014/main" id="{5AC71E54-FBB1-4F18-93A5-90D3278BDAE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Content Placeholder 3">
            <a:extLst>
              <a:ext uri="{FF2B5EF4-FFF2-40B4-BE49-F238E27FC236}">
                <a16:creationId xmlns:a16="http://schemas.microsoft.com/office/drawing/2014/main" id="{8C472012-F6C8-4459-9A88-3FFF2B139A7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5" name="Date Placeholder 4">
            <a:extLst>
              <a:ext uri="{FF2B5EF4-FFF2-40B4-BE49-F238E27FC236}">
                <a16:creationId xmlns:a16="http://schemas.microsoft.com/office/drawing/2014/main" id="{23595F77-6686-4B88-92E8-6FEDA09C804D}"/>
              </a:ext>
            </a:extLst>
          </p:cNvPr>
          <p:cNvSpPr>
            <a:spLocks noGrp="1"/>
          </p:cNvSpPr>
          <p:nvPr>
            <p:ph type="dt" sz="half" idx="10"/>
          </p:nvPr>
        </p:nvSpPr>
        <p:spPr/>
        <p:txBody>
          <a:bodyPr/>
          <a:lstStyle/>
          <a:p>
            <a:fld id="{411C3A95-D39F-4A62-A23E-D0E8EBA6C572}" type="datetimeFigureOut">
              <a:rPr lang="en-PH" smtClean="0">
                <a:solidFill>
                  <a:prstClr val="black">
                    <a:tint val="75000"/>
                  </a:prstClr>
                </a:solidFill>
              </a:rPr>
              <a:pPr/>
              <a:t>12/10/2021</a:t>
            </a:fld>
            <a:endParaRPr lang="en-PH">
              <a:solidFill>
                <a:prstClr val="black">
                  <a:tint val="75000"/>
                </a:prstClr>
              </a:solidFill>
            </a:endParaRPr>
          </a:p>
        </p:txBody>
      </p:sp>
      <p:sp>
        <p:nvSpPr>
          <p:cNvPr id="6" name="Footer Placeholder 5">
            <a:extLst>
              <a:ext uri="{FF2B5EF4-FFF2-40B4-BE49-F238E27FC236}">
                <a16:creationId xmlns:a16="http://schemas.microsoft.com/office/drawing/2014/main" id="{33AD696C-2AB9-4426-A7C0-84F2DDF95E7C}"/>
              </a:ext>
            </a:extLst>
          </p:cNvPr>
          <p:cNvSpPr>
            <a:spLocks noGrp="1"/>
          </p:cNvSpPr>
          <p:nvPr>
            <p:ph type="ftr" sz="quarter" idx="11"/>
          </p:nvPr>
        </p:nvSpPr>
        <p:spPr/>
        <p:txBody>
          <a:bodyPr/>
          <a:lstStyle/>
          <a:p>
            <a:endParaRPr lang="en-PH">
              <a:solidFill>
                <a:prstClr val="black">
                  <a:tint val="75000"/>
                </a:prstClr>
              </a:solidFill>
            </a:endParaRPr>
          </a:p>
        </p:txBody>
      </p:sp>
      <p:sp>
        <p:nvSpPr>
          <p:cNvPr id="7" name="Slide Number Placeholder 6">
            <a:extLst>
              <a:ext uri="{FF2B5EF4-FFF2-40B4-BE49-F238E27FC236}">
                <a16:creationId xmlns:a16="http://schemas.microsoft.com/office/drawing/2014/main" id="{7E156BC6-1C5E-4C35-8195-CB7DDB86742E}"/>
              </a:ext>
            </a:extLst>
          </p:cNvPr>
          <p:cNvSpPr>
            <a:spLocks noGrp="1"/>
          </p:cNvSpPr>
          <p:nvPr>
            <p:ph type="sldNum" sz="quarter" idx="12"/>
          </p:nvPr>
        </p:nvSpPr>
        <p:spPr/>
        <p:txBody>
          <a:bodyPr/>
          <a:lstStyle/>
          <a:p>
            <a:fld id="{46C893A5-88F3-4D9D-803E-6EB7402B3067}" type="slidenum">
              <a:rPr lang="en-PH" smtClean="0">
                <a:solidFill>
                  <a:prstClr val="black">
                    <a:tint val="75000"/>
                  </a:prstClr>
                </a:solidFill>
              </a:rPr>
              <a:pPr/>
              <a:t>‹#›</a:t>
            </a:fld>
            <a:endParaRPr lang="en-PH">
              <a:solidFill>
                <a:prstClr val="black">
                  <a:tint val="75000"/>
                </a:prstClr>
              </a:solidFill>
            </a:endParaRPr>
          </a:p>
        </p:txBody>
      </p:sp>
    </p:spTree>
    <p:extLst>
      <p:ext uri="{BB962C8B-B14F-4D97-AF65-F5344CB8AC3E}">
        <p14:creationId xmlns:p14="http://schemas.microsoft.com/office/powerpoint/2010/main" val="390554333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ABBAD2-16AD-48DE-8E7C-B72E68203A64}"/>
              </a:ext>
            </a:extLst>
          </p:cNvPr>
          <p:cNvSpPr>
            <a:spLocks noGrp="1"/>
          </p:cNvSpPr>
          <p:nvPr>
            <p:ph type="title"/>
          </p:nvPr>
        </p:nvSpPr>
        <p:spPr>
          <a:xfrm>
            <a:off x="839788" y="365125"/>
            <a:ext cx="10515600" cy="1325563"/>
          </a:xfrm>
        </p:spPr>
        <p:txBody>
          <a:bodyPr/>
          <a:lstStyle/>
          <a:p>
            <a:r>
              <a:rPr lang="en-US"/>
              <a:t>Click to edit Master title style</a:t>
            </a:r>
            <a:endParaRPr lang="en-PH"/>
          </a:p>
        </p:txBody>
      </p:sp>
      <p:sp>
        <p:nvSpPr>
          <p:cNvPr id="3" name="Text Placeholder 2">
            <a:extLst>
              <a:ext uri="{FF2B5EF4-FFF2-40B4-BE49-F238E27FC236}">
                <a16:creationId xmlns:a16="http://schemas.microsoft.com/office/drawing/2014/main" id="{B4E65961-7DEE-4E41-A890-DDFC7636D10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F07BF63-CBC2-4DF1-AE67-7D402FFCA8A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5" name="Text Placeholder 4">
            <a:extLst>
              <a:ext uri="{FF2B5EF4-FFF2-40B4-BE49-F238E27FC236}">
                <a16:creationId xmlns:a16="http://schemas.microsoft.com/office/drawing/2014/main" id="{F9785293-BEDC-4D1E-BCFA-E5F4473B4B6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21CA76A-1C36-4873-91C2-0D82435D172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7" name="Date Placeholder 6">
            <a:extLst>
              <a:ext uri="{FF2B5EF4-FFF2-40B4-BE49-F238E27FC236}">
                <a16:creationId xmlns:a16="http://schemas.microsoft.com/office/drawing/2014/main" id="{D8B8E710-8BA7-4713-AFFC-3B33C56B31F6}"/>
              </a:ext>
            </a:extLst>
          </p:cNvPr>
          <p:cNvSpPr>
            <a:spLocks noGrp="1"/>
          </p:cNvSpPr>
          <p:nvPr>
            <p:ph type="dt" sz="half" idx="10"/>
          </p:nvPr>
        </p:nvSpPr>
        <p:spPr/>
        <p:txBody>
          <a:bodyPr/>
          <a:lstStyle/>
          <a:p>
            <a:fld id="{411C3A95-D39F-4A62-A23E-D0E8EBA6C572}" type="datetimeFigureOut">
              <a:rPr lang="en-PH" smtClean="0">
                <a:solidFill>
                  <a:prstClr val="black">
                    <a:tint val="75000"/>
                  </a:prstClr>
                </a:solidFill>
              </a:rPr>
              <a:pPr/>
              <a:t>12/10/2021</a:t>
            </a:fld>
            <a:endParaRPr lang="en-PH">
              <a:solidFill>
                <a:prstClr val="black">
                  <a:tint val="75000"/>
                </a:prstClr>
              </a:solidFill>
            </a:endParaRPr>
          </a:p>
        </p:txBody>
      </p:sp>
      <p:sp>
        <p:nvSpPr>
          <p:cNvPr id="8" name="Footer Placeholder 7">
            <a:extLst>
              <a:ext uri="{FF2B5EF4-FFF2-40B4-BE49-F238E27FC236}">
                <a16:creationId xmlns:a16="http://schemas.microsoft.com/office/drawing/2014/main" id="{B698F45F-C107-484C-BAB2-8B05BCA4077D}"/>
              </a:ext>
            </a:extLst>
          </p:cNvPr>
          <p:cNvSpPr>
            <a:spLocks noGrp="1"/>
          </p:cNvSpPr>
          <p:nvPr>
            <p:ph type="ftr" sz="quarter" idx="11"/>
          </p:nvPr>
        </p:nvSpPr>
        <p:spPr/>
        <p:txBody>
          <a:bodyPr/>
          <a:lstStyle/>
          <a:p>
            <a:endParaRPr lang="en-PH">
              <a:solidFill>
                <a:prstClr val="black">
                  <a:tint val="75000"/>
                </a:prstClr>
              </a:solidFill>
            </a:endParaRPr>
          </a:p>
        </p:txBody>
      </p:sp>
      <p:sp>
        <p:nvSpPr>
          <p:cNvPr id="9" name="Slide Number Placeholder 8">
            <a:extLst>
              <a:ext uri="{FF2B5EF4-FFF2-40B4-BE49-F238E27FC236}">
                <a16:creationId xmlns:a16="http://schemas.microsoft.com/office/drawing/2014/main" id="{6C6125EB-8502-4759-BC1D-A4BDEAFB3045}"/>
              </a:ext>
            </a:extLst>
          </p:cNvPr>
          <p:cNvSpPr>
            <a:spLocks noGrp="1"/>
          </p:cNvSpPr>
          <p:nvPr>
            <p:ph type="sldNum" sz="quarter" idx="12"/>
          </p:nvPr>
        </p:nvSpPr>
        <p:spPr/>
        <p:txBody>
          <a:bodyPr/>
          <a:lstStyle/>
          <a:p>
            <a:fld id="{46C893A5-88F3-4D9D-803E-6EB7402B3067}" type="slidenum">
              <a:rPr lang="en-PH" smtClean="0">
                <a:solidFill>
                  <a:prstClr val="black">
                    <a:tint val="75000"/>
                  </a:prstClr>
                </a:solidFill>
              </a:rPr>
              <a:pPr/>
              <a:t>‹#›</a:t>
            </a:fld>
            <a:endParaRPr lang="en-PH">
              <a:solidFill>
                <a:prstClr val="black">
                  <a:tint val="75000"/>
                </a:prstClr>
              </a:solidFill>
            </a:endParaRPr>
          </a:p>
        </p:txBody>
      </p:sp>
    </p:spTree>
    <p:extLst>
      <p:ext uri="{BB962C8B-B14F-4D97-AF65-F5344CB8AC3E}">
        <p14:creationId xmlns:p14="http://schemas.microsoft.com/office/powerpoint/2010/main" val="1674019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19CFBB-D317-45CF-9974-0E4629CC9929}"/>
              </a:ext>
            </a:extLst>
          </p:cNvPr>
          <p:cNvSpPr>
            <a:spLocks noGrp="1"/>
          </p:cNvSpPr>
          <p:nvPr>
            <p:ph type="title"/>
          </p:nvPr>
        </p:nvSpPr>
        <p:spPr/>
        <p:txBody>
          <a:bodyPr/>
          <a:lstStyle/>
          <a:p>
            <a:r>
              <a:rPr lang="en-US"/>
              <a:t>Click to edit Master title style</a:t>
            </a:r>
            <a:endParaRPr lang="en-PH"/>
          </a:p>
        </p:txBody>
      </p:sp>
      <p:sp>
        <p:nvSpPr>
          <p:cNvPr id="3" name="Date Placeholder 2">
            <a:extLst>
              <a:ext uri="{FF2B5EF4-FFF2-40B4-BE49-F238E27FC236}">
                <a16:creationId xmlns:a16="http://schemas.microsoft.com/office/drawing/2014/main" id="{E4504A9E-78C3-4AAE-B112-236F849A5AC0}"/>
              </a:ext>
            </a:extLst>
          </p:cNvPr>
          <p:cNvSpPr>
            <a:spLocks noGrp="1"/>
          </p:cNvSpPr>
          <p:nvPr>
            <p:ph type="dt" sz="half" idx="10"/>
          </p:nvPr>
        </p:nvSpPr>
        <p:spPr/>
        <p:txBody>
          <a:bodyPr/>
          <a:lstStyle/>
          <a:p>
            <a:fld id="{411C3A95-D39F-4A62-A23E-D0E8EBA6C572}" type="datetimeFigureOut">
              <a:rPr lang="en-PH" smtClean="0">
                <a:solidFill>
                  <a:prstClr val="black">
                    <a:tint val="75000"/>
                  </a:prstClr>
                </a:solidFill>
              </a:rPr>
              <a:pPr/>
              <a:t>12/10/2021</a:t>
            </a:fld>
            <a:endParaRPr lang="en-PH">
              <a:solidFill>
                <a:prstClr val="black">
                  <a:tint val="75000"/>
                </a:prstClr>
              </a:solidFill>
            </a:endParaRPr>
          </a:p>
        </p:txBody>
      </p:sp>
      <p:sp>
        <p:nvSpPr>
          <p:cNvPr id="4" name="Footer Placeholder 3">
            <a:extLst>
              <a:ext uri="{FF2B5EF4-FFF2-40B4-BE49-F238E27FC236}">
                <a16:creationId xmlns:a16="http://schemas.microsoft.com/office/drawing/2014/main" id="{923455E5-5C96-45AC-A487-A051884A152C}"/>
              </a:ext>
            </a:extLst>
          </p:cNvPr>
          <p:cNvSpPr>
            <a:spLocks noGrp="1"/>
          </p:cNvSpPr>
          <p:nvPr>
            <p:ph type="ftr" sz="quarter" idx="11"/>
          </p:nvPr>
        </p:nvSpPr>
        <p:spPr/>
        <p:txBody>
          <a:bodyPr/>
          <a:lstStyle/>
          <a:p>
            <a:endParaRPr lang="en-PH">
              <a:solidFill>
                <a:prstClr val="black">
                  <a:tint val="75000"/>
                </a:prstClr>
              </a:solidFill>
            </a:endParaRPr>
          </a:p>
        </p:txBody>
      </p:sp>
      <p:sp>
        <p:nvSpPr>
          <p:cNvPr id="5" name="Slide Number Placeholder 4">
            <a:extLst>
              <a:ext uri="{FF2B5EF4-FFF2-40B4-BE49-F238E27FC236}">
                <a16:creationId xmlns:a16="http://schemas.microsoft.com/office/drawing/2014/main" id="{951D1323-B8B2-4CF2-B5A0-4FE5CC1E3E01}"/>
              </a:ext>
            </a:extLst>
          </p:cNvPr>
          <p:cNvSpPr>
            <a:spLocks noGrp="1"/>
          </p:cNvSpPr>
          <p:nvPr>
            <p:ph type="sldNum" sz="quarter" idx="12"/>
          </p:nvPr>
        </p:nvSpPr>
        <p:spPr/>
        <p:txBody>
          <a:bodyPr/>
          <a:lstStyle/>
          <a:p>
            <a:fld id="{46C893A5-88F3-4D9D-803E-6EB7402B3067}" type="slidenum">
              <a:rPr lang="en-PH" smtClean="0">
                <a:solidFill>
                  <a:prstClr val="black">
                    <a:tint val="75000"/>
                  </a:prstClr>
                </a:solidFill>
              </a:rPr>
              <a:pPr/>
              <a:t>‹#›</a:t>
            </a:fld>
            <a:endParaRPr lang="en-PH">
              <a:solidFill>
                <a:prstClr val="black">
                  <a:tint val="75000"/>
                </a:prstClr>
              </a:solidFill>
            </a:endParaRPr>
          </a:p>
        </p:txBody>
      </p:sp>
    </p:spTree>
    <p:extLst>
      <p:ext uri="{BB962C8B-B14F-4D97-AF65-F5344CB8AC3E}">
        <p14:creationId xmlns:p14="http://schemas.microsoft.com/office/powerpoint/2010/main" val="332798977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4489BB9-F811-4935-AC4C-59B9DFFF95E4}"/>
              </a:ext>
            </a:extLst>
          </p:cNvPr>
          <p:cNvSpPr>
            <a:spLocks noGrp="1"/>
          </p:cNvSpPr>
          <p:nvPr>
            <p:ph type="dt" sz="half" idx="10"/>
          </p:nvPr>
        </p:nvSpPr>
        <p:spPr/>
        <p:txBody>
          <a:bodyPr/>
          <a:lstStyle/>
          <a:p>
            <a:fld id="{411C3A95-D39F-4A62-A23E-D0E8EBA6C572}" type="datetimeFigureOut">
              <a:rPr lang="en-PH" smtClean="0">
                <a:solidFill>
                  <a:prstClr val="black">
                    <a:tint val="75000"/>
                  </a:prstClr>
                </a:solidFill>
              </a:rPr>
              <a:pPr/>
              <a:t>12/10/2021</a:t>
            </a:fld>
            <a:endParaRPr lang="en-PH">
              <a:solidFill>
                <a:prstClr val="black">
                  <a:tint val="75000"/>
                </a:prstClr>
              </a:solidFill>
            </a:endParaRPr>
          </a:p>
        </p:txBody>
      </p:sp>
      <p:sp>
        <p:nvSpPr>
          <p:cNvPr id="3" name="Footer Placeholder 2">
            <a:extLst>
              <a:ext uri="{FF2B5EF4-FFF2-40B4-BE49-F238E27FC236}">
                <a16:creationId xmlns:a16="http://schemas.microsoft.com/office/drawing/2014/main" id="{7C5EC8F7-F2AD-415D-B09E-C92016F2411F}"/>
              </a:ext>
            </a:extLst>
          </p:cNvPr>
          <p:cNvSpPr>
            <a:spLocks noGrp="1"/>
          </p:cNvSpPr>
          <p:nvPr>
            <p:ph type="ftr" sz="quarter" idx="11"/>
          </p:nvPr>
        </p:nvSpPr>
        <p:spPr/>
        <p:txBody>
          <a:bodyPr/>
          <a:lstStyle/>
          <a:p>
            <a:endParaRPr lang="en-PH">
              <a:solidFill>
                <a:prstClr val="black">
                  <a:tint val="75000"/>
                </a:prstClr>
              </a:solidFill>
            </a:endParaRPr>
          </a:p>
        </p:txBody>
      </p:sp>
      <p:sp>
        <p:nvSpPr>
          <p:cNvPr id="4" name="Slide Number Placeholder 3">
            <a:extLst>
              <a:ext uri="{FF2B5EF4-FFF2-40B4-BE49-F238E27FC236}">
                <a16:creationId xmlns:a16="http://schemas.microsoft.com/office/drawing/2014/main" id="{72E43C2D-6D10-4556-A824-AD62A9CB8045}"/>
              </a:ext>
            </a:extLst>
          </p:cNvPr>
          <p:cNvSpPr>
            <a:spLocks noGrp="1"/>
          </p:cNvSpPr>
          <p:nvPr>
            <p:ph type="sldNum" sz="quarter" idx="12"/>
          </p:nvPr>
        </p:nvSpPr>
        <p:spPr/>
        <p:txBody>
          <a:bodyPr/>
          <a:lstStyle/>
          <a:p>
            <a:fld id="{46C893A5-88F3-4D9D-803E-6EB7402B3067}" type="slidenum">
              <a:rPr lang="en-PH" smtClean="0">
                <a:solidFill>
                  <a:prstClr val="black">
                    <a:tint val="75000"/>
                  </a:prstClr>
                </a:solidFill>
              </a:rPr>
              <a:pPr/>
              <a:t>‹#›</a:t>
            </a:fld>
            <a:endParaRPr lang="en-PH">
              <a:solidFill>
                <a:prstClr val="black">
                  <a:tint val="75000"/>
                </a:prstClr>
              </a:solidFill>
            </a:endParaRPr>
          </a:p>
        </p:txBody>
      </p:sp>
    </p:spTree>
    <p:extLst>
      <p:ext uri="{BB962C8B-B14F-4D97-AF65-F5344CB8AC3E}">
        <p14:creationId xmlns:p14="http://schemas.microsoft.com/office/powerpoint/2010/main" val="149668207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D70813-4D56-4E04-BBF6-D523D862F2C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PH"/>
          </a:p>
        </p:txBody>
      </p:sp>
      <p:sp>
        <p:nvSpPr>
          <p:cNvPr id="3" name="Content Placeholder 2">
            <a:extLst>
              <a:ext uri="{FF2B5EF4-FFF2-40B4-BE49-F238E27FC236}">
                <a16:creationId xmlns:a16="http://schemas.microsoft.com/office/drawing/2014/main" id="{EBAC5B42-97A6-47C3-B245-24992E28279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Text Placeholder 3">
            <a:extLst>
              <a:ext uri="{FF2B5EF4-FFF2-40B4-BE49-F238E27FC236}">
                <a16:creationId xmlns:a16="http://schemas.microsoft.com/office/drawing/2014/main" id="{A01BF7D3-8B2C-41D7-B5BF-0821444079E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358B280-50AD-4868-86F3-E52EC62B2D7F}"/>
              </a:ext>
            </a:extLst>
          </p:cNvPr>
          <p:cNvSpPr>
            <a:spLocks noGrp="1"/>
          </p:cNvSpPr>
          <p:nvPr>
            <p:ph type="dt" sz="half" idx="10"/>
          </p:nvPr>
        </p:nvSpPr>
        <p:spPr/>
        <p:txBody>
          <a:bodyPr/>
          <a:lstStyle/>
          <a:p>
            <a:fld id="{411C3A95-D39F-4A62-A23E-D0E8EBA6C572}" type="datetimeFigureOut">
              <a:rPr lang="en-PH" smtClean="0">
                <a:solidFill>
                  <a:prstClr val="black">
                    <a:tint val="75000"/>
                  </a:prstClr>
                </a:solidFill>
              </a:rPr>
              <a:pPr/>
              <a:t>12/10/2021</a:t>
            </a:fld>
            <a:endParaRPr lang="en-PH">
              <a:solidFill>
                <a:prstClr val="black">
                  <a:tint val="75000"/>
                </a:prstClr>
              </a:solidFill>
            </a:endParaRPr>
          </a:p>
        </p:txBody>
      </p:sp>
      <p:sp>
        <p:nvSpPr>
          <p:cNvPr id="6" name="Footer Placeholder 5">
            <a:extLst>
              <a:ext uri="{FF2B5EF4-FFF2-40B4-BE49-F238E27FC236}">
                <a16:creationId xmlns:a16="http://schemas.microsoft.com/office/drawing/2014/main" id="{E9E78106-26A2-41A9-8B59-D8323CF66BCE}"/>
              </a:ext>
            </a:extLst>
          </p:cNvPr>
          <p:cNvSpPr>
            <a:spLocks noGrp="1"/>
          </p:cNvSpPr>
          <p:nvPr>
            <p:ph type="ftr" sz="quarter" idx="11"/>
          </p:nvPr>
        </p:nvSpPr>
        <p:spPr/>
        <p:txBody>
          <a:bodyPr/>
          <a:lstStyle/>
          <a:p>
            <a:endParaRPr lang="en-PH">
              <a:solidFill>
                <a:prstClr val="black">
                  <a:tint val="75000"/>
                </a:prstClr>
              </a:solidFill>
            </a:endParaRPr>
          </a:p>
        </p:txBody>
      </p:sp>
      <p:sp>
        <p:nvSpPr>
          <p:cNvPr id="7" name="Slide Number Placeholder 6">
            <a:extLst>
              <a:ext uri="{FF2B5EF4-FFF2-40B4-BE49-F238E27FC236}">
                <a16:creationId xmlns:a16="http://schemas.microsoft.com/office/drawing/2014/main" id="{E6305775-926D-44C4-8B52-B151474B73F6}"/>
              </a:ext>
            </a:extLst>
          </p:cNvPr>
          <p:cNvSpPr>
            <a:spLocks noGrp="1"/>
          </p:cNvSpPr>
          <p:nvPr>
            <p:ph type="sldNum" sz="quarter" idx="12"/>
          </p:nvPr>
        </p:nvSpPr>
        <p:spPr/>
        <p:txBody>
          <a:bodyPr/>
          <a:lstStyle/>
          <a:p>
            <a:fld id="{46C893A5-88F3-4D9D-803E-6EB7402B3067}" type="slidenum">
              <a:rPr lang="en-PH" smtClean="0">
                <a:solidFill>
                  <a:prstClr val="black">
                    <a:tint val="75000"/>
                  </a:prstClr>
                </a:solidFill>
              </a:rPr>
              <a:pPr/>
              <a:t>‹#›</a:t>
            </a:fld>
            <a:endParaRPr lang="en-PH">
              <a:solidFill>
                <a:prstClr val="black">
                  <a:tint val="75000"/>
                </a:prstClr>
              </a:solidFill>
            </a:endParaRPr>
          </a:p>
        </p:txBody>
      </p:sp>
    </p:spTree>
    <p:extLst>
      <p:ext uri="{BB962C8B-B14F-4D97-AF65-F5344CB8AC3E}">
        <p14:creationId xmlns:p14="http://schemas.microsoft.com/office/powerpoint/2010/main" val="6307125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CE33E0-65F6-442A-8856-B78389CE3725}"/>
              </a:ext>
            </a:extLst>
          </p:cNvPr>
          <p:cNvSpPr>
            <a:spLocks noGrp="1"/>
          </p:cNvSpPr>
          <p:nvPr>
            <p:ph type="title"/>
          </p:nvPr>
        </p:nvSpPr>
        <p:spPr/>
        <p:txBody>
          <a:bodyPr/>
          <a:lstStyle/>
          <a:p>
            <a:r>
              <a:rPr lang="en-US"/>
              <a:t>Click to edit Master title style</a:t>
            </a:r>
            <a:endParaRPr lang="en-PH"/>
          </a:p>
        </p:txBody>
      </p:sp>
      <p:sp>
        <p:nvSpPr>
          <p:cNvPr id="3" name="Content Placeholder 2">
            <a:extLst>
              <a:ext uri="{FF2B5EF4-FFF2-40B4-BE49-F238E27FC236}">
                <a16:creationId xmlns:a16="http://schemas.microsoft.com/office/drawing/2014/main" id="{855D176C-BEC6-404D-A63B-619EF949497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6FDEE59E-0239-4921-A1DD-855CF3E1A2CB}"/>
              </a:ext>
            </a:extLst>
          </p:cNvPr>
          <p:cNvSpPr>
            <a:spLocks noGrp="1"/>
          </p:cNvSpPr>
          <p:nvPr>
            <p:ph type="dt" sz="half" idx="10"/>
          </p:nvPr>
        </p:nvSpPr>
        <p:spPr/>
        <p:txBody>
          <a:bodyPr/>
          <a:lstStyle/>
          <a:p>
            <a:fld id="{411C3A95-D39F-4A62-A23E-D0E8EBA6C572}" type="datetimeFigureOut">
              <a:rPr lang="en-PH" smtClean="0"/>
              <a:t>12/10/2021</a:t>
            </a:fld>
            <a:endParaRPr lang="en-PH"/>
          </a:p>
        </p:txBody>
      </p:sp>
      <p:sp>
        <p:nvSpPr>
          <p:cNvPr id="5" name="Footer Placeholder 4">
            <a:extLst>
              <a:ext uri="{FF2B5EF4-FFF2-40B4-BE49-F238E27FC236}">
                <a16:creationId xmlns:a16="http://schemas.microsoft.com/office/drawing/2014/main" id="{0E1DF981-33BD-4BAA-9A01-FAD239FC1962}"/>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052862FD-698B-4FB5-A496-8AC081E2F69D}"/>
              </a:ext>
            </a:extLst>
          </p:cNvPr>
          <p:cNvSpPr>
            <a:spLocks noGrp="1"/>
          </p:cNvSpPr>
          <p:nvPr>
            <p:ph type="sldNum" sz="quarter" idx="12"/>
          </p:nvPr>
        </p:nvSpPr>
        <p:spPr/>
        <p:txBody>
          <a:bodyPr/>
          <a:lstStyle/>
          <a:p>
            <a:fld id="{46C893A5-88F3-4D9D-803E-6EB7402B3067}" type="slidenum">
              <a:rPr lang="en-PH" smtClean="0"/>
              <a:t>‹#›</a:t>
            </a:fld>
            <a:endParaRPr lang="en-PH"/>
          </a:p>
        </p:txBody>
      </p:sp>
    </p:spTree>
    <p:extLst>
      <p:ext uri="{BB962C8B-B14F-4D97-AF65-F5344CB8AC3E}">
        <p14:creationId xmlns:p14="http://schemas.microsoft.com/office/powerpoint/2010/main" val="422569899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0435D-8A85-4D62-8D93-8D313D8A660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PH"/>
          </a:p>
        </p:txBody>
      </p:sp>
      <p:sp>
        <p:nvSpPr>
          <p:cNvPr id="3" name="Picture Placeholder 2">
            <a:extLst>
              <a:ext uri="{FF2B5EF4-FFF2-40B4-BE49-F238E27FC236}">
                <a16:creationId xmlns:a16="http://schemas.microsoft.com/office/drawing/2014/main" id="{9806B929-BDFB-4DCF-950E-30985B84D7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PH"/>
          </a:p>
        </p:txBody>
      </p:sp>
      <p:sp>
        <p:nvSpPr>
          <p:cNvPr id="4" name="Text Placeholder 3">
            <a:extLst>
              <a:ext uri="{FF2B5EF4-FFF2-40B4-BE49-F238E27FC236}">
                <a16:creationId xmlns:a16="http://schemas.microsoft.com/office/drawing/2014/main" id="{52FE1065-65AE-46FA-87E6-C459EE4F7FE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7432BB4-F234-4B06-AAC9-7E59089A5363}"/>
              </a:ext>
            </a:extLst>
          </p:cNvPr>
          <p:cNvSpPr>
            <a:spLocks noGrp="1"/>
          </p:cNvSpPr>
          <p:nvPr>
            <p:ph type="dt" sz="half" idx="10"/>
          </p:nvPr>
        </p:nvSpPr>
        <p:spPr/>
        <p:txBody>
          <a:bodyPr/>
          <a:lstStyle/>
          <a:p>
            <a:fld id="{411C3A95-D39F-4A62-A23E-D0E8EBA6C572}" type="datetimeFigureOut">
              <a:rPr lang="en-PH" smtClean="0">
                <a:solidFill>
                  <a:prstClr val="black">
                    <a:tint val="75000"/>
                  </a:prstClr>
                </a:solidFill>
              </a:rPr>
              <a:pPr/>
              <a:t>12/10/2021</a:t>
            </a:fld>
            <a:endParaRPr lang="en-PH">
              <a:solidFill>
                <a:prstClr val="black">
                  <a:tint val="75000"/>
                </a:prstClr>
              </a:solidFill>
            </a:endParaRPr>
          </a:p>
        </p:txBody>
      </p:sp>
      <p:sp>
        <p:nvSpPr>
          <p:cNvPr id="6" name="Footer Placeholder 5">
            <a:extLst>
              <a:ext uri="{FF2B5EF4-FFF2-40B4-BE49-F238E27FC236}">
                <a16:creationId xmlns:a16="http://schemas.microsoft.com/office/drawing/2014/main" id="{D255FBA9-1E9B-45AA-8AFE-A6CAACE56420}"/>
              </a:ext>
            </a:extLst>
          </p:cNvPr>
          <p:cNvSpPr>
            <a:spLocks noGrp="1"/>
          </p:cNvSpPr>
          <p:nvPr>
            <p:ph type="ftr" sz="quarter" idx="11"/>
          </p:nvPr>
        </p:nvSpPr>
        <p:spPr/>
        <p:txBody>
          <a:bodyPr/>
          <a:lstStyle/>
          <a:p>
            <a:endParaRPr lang="en-PH">
              <a:solidFill>
                <a:prstClr val="black">
                  <a:tint val="75000"/>
                </a:prstClr>
              </a:solidFill>
            </a:endParaRPr>
          </a:p>
        </p:txBody>
      </p:sp>
      <p:sp>
        <p:nvSpPr>
          <p:cNvPr id="7" name="Slide Number Placeholder 6">
            <a:extLst>
              <a:ext uri="{FF2B5EF4-FFF2-40B4-BE49-F238E27FC236}">
                <a16:creationId xmlns:a16="http://schemas.microsoft.com/office/drawing/2014/main" id="{085CF6C3-C66B-4B36-B324-7AE989EF115C}"/>
              </a:ext>
            </a:extLst>
          </p:cNvPr>
          <p:cNvSpPr>
            <a:spLocks noGrp="1"/>
          </p:cNvSpPr>
          <p:nvPr>
            <p:ph type="sldNum" sz="quarter" idx="12"/>
          </p:nvPr>
        </p:nvSpPr>
        <p:spPr/>
        <p:txBody>
          <a:bodyPr/>
          <a:lstStyle/>
          <a:p>
            <a:fld id="{46C893A5-88F3-4D9D-803E-6EB7402B3067}" type="slidenum">
              <a:rPr lang="en-PH" smtClean="0">
                <a:solidFill>
                  <a:prstClr val="black">
                    <a:tint val="75000"/>
                  </a:prstClr>
                </a:solidFill>
              </a:rPr>
              <a:pPr/>
              <a:t>‹#›</a:t>
            </a:fld>
            <a:endParaRPr lang="en-PH">
              <a:solidFill>
                <a:prstClr val="black">
                  <a:tint val="75000"/>
                </a:prstClr>
              </a:solidFill>
            </a:endParaRPr>
          </a:p>
        </p:txBody>
      </p:sp>
    </p:spTree>
    <p:extLst>
      <p:ext uri="{BB962C8B-B14F-4D97-AF65-F5344CB8AC3E}">
        <p14:creationId xmlns:p14="http://schemas.microsoft.com/office/powerpoint/2010/main" val="259948440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29AAC1-1B95-4113-9DF5-61C10EC802CC}"/>
              </a:ext>
            </a:extLst>
          </p:cNvPr>
          <p:cNvSpPr>
            <a:spLocks noGrp="1"/>
          </p:cNvSpPr>
          <p:nvPr>
            <p:ph type="title"/>
          </p:nvPr>
        </p:nvSpPr>
        <p:spPr/>
        <p:txBody>
          <a:bodyPr/>
          <a:lstStyle/>
          <a:p>
            <a:r>
              <a:rPr lang="en-US"/>
              <a:t>Click to edit Master title style</a:t>
            </a:r>
            <a:endParaRPr lang="en-PH"/>
          </a:p>
        </p:txBody>
      </p:sp>
      <p:sp>
        <p:nvSpPr>
          <p:cNvPr id="3" name="Vertical Text Placeholder 2">
            <a:extLst>
              <a:ext uri="{FF2B5EF4-FFF2-40B4-BE49-F238E27FC236}">
                <a16:creationId xmlns:a16="http://schemas.microsoft.com/office/drawing/2014/main" id="{2F1443B3-AECF-4C75-8457-08148888973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D021957E-42BF-4BE1-B3F6-D41A83B44182}"/>
              </a:ext>
            </a:extLst>
          </p:cNvPr>
          <p:cNvSpPr>
            <a:spLocks noGrp="1"/>
          </p:cNvSpPr>
          <p:nvPr>
            <p:ph type="dt" sz="half" idx="10"/>
          </p:nvPr>
        </p:nvSpPr>
        <p:spPr/>
        <p:txBody>
          <a:bodyPr/>
          <a:lstStyle/>
          <a:p>
            <a:fld id="{411C3A95-D39F-4A62-A23E-D0E8EBA6C572}" type="datetimeFigureOut">
              <a:rPr lang="en-PH" smtClean="0">
                <a:solidFill>
                  <a:prstClr val="black">
                    <a:tint val="75000"/>
                  </a:prstClr>
                </a:solidFill>
              </a:rPr>
              <a:pPr/>
              <a:t>12/10/2021</a:t>
            </a:fld>
            <a:endParaRPr lang="en-PH">
              <a:solidFill>
                <a:prstClr val="black">
                  <a:tint val="75000"/>
                </a:prstClr>
              </a:solidFill>
            </a:endParaRPr>
          </a:p>
        </p:txBody>
      </p:sp>
      <p:sp>
        <p:nvSpPr>
          <p:cNvPr id="5" name="Footer Placeholder 4">
            <a:extLst>
              <a:ext uri="{FF2B5EF4-FFF2-40B4-BE49-F238E27FC236}">
                <a16:creationId xmlns:a16="http://schemas.microsoft.com/office/drawing/2014/main" id="{F4B5488E-1E7A-4755-8376-6BE36EE5C966}"/>
              </a:ext>
            </a:extLst>
          </p:cNvPr>
          <p:cNvSpPr>
            <a:spLocks noGrp="1"/>
          </p:cNvSpPr>
          <p:nvPr>
            <p:ph type="ftr" sz="quarter" idx="11"/>
          </p:nvPr>
        </p:nvSpPr>
        <p:spPr/>
        <p:txBody>
          <a:bodyPr/>
          <a:lstStyle/>
          <a:p>
            <a:endParaRPr lang="en-PH">
              <a:solidFill>
                <a:prstClr val="black">
                  <a:tint val="75000"/>
                </a:prstClr>
              </a:solidFill>
            </a:endParaRPr>
          </a:p>
        </p:txBody>
      </p:sp>
      <p:sp>
        <p:nvSpPr>
          <p:cNvPr id="6" name="Slide Number Placeholder 5">
            <a:extLst>
              <a:ext uri="{FF2B5EF4-FFF2-40B4-BE49-F238E27FC236}">
                <a16:creationId xmlns:a16="http://schemas.microsoft.com/office/drawing/2014/main" id="{0D8379EF-E48A-46FF-A278-FA514B44AC1D}"/>
              </a:ext>
            </a:extLst>
          </p:cNvPr>
          <p:cNvSpPr>
            <a:spLocks noGrp="1"/>
          </p:cNvSpPr>
          <p:nvPr>
            <p:ph type="sldNum" sz="quarter" idx="12"/>
          </p:nvPr>
        </p:nvSpPr>
        <p:spPr/>
        <p:txBody>
          <a:bodyPr/>
          <a:lstStyle/>
          <a:p>
            <a:fld id="{46C893A5-88F3-4D9D-803E-6EB7402B3067}" type="slidenum">
              <a:rPr lang="en-PH" smtClean="0">
                <a:solidFill>
                  <a:prstClr val="black">
                    <a:tint val="75000"/>
                  </a:prstClr>
                </a:solidFill>
              </a:rPr>
              <a:pPr/>
              <a:t>‹#›</a:t>
            </a:fld>
            <a:endParaRPr lang="en-PH">
              <a:solidFill>
                <a:prstClr val="black">
                  <a:tint val="75000"/>
                </a:prstClr>
              </a:solidFill>
            </a:endParaRPr>
          </a:p>
        </p:txBody>
      </p:sp>
    </p:spTree>
    <p:extLst>
      <p:ext uri="{BB962C8B-B14F-4D97-AF65-F5344CB8AC3E}">
        <p14:creationId xmlns:p14="http://schemas.microsoft.com/office/powerpoint/2010/main" val="115005807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63CE81E-3480-408B-8A73-E62D72299E7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PH"/>
          </a:p>
        </p:txBody>
      </p:sp>
      <p:sp>
        <p:nvSpPr>
          <p:cNvPr id="3" name="Vertical Text Placeholder 2">
            <a:extLst>
              <a:ext uri="{FF2B5EF4-FFF2-40B4-BE49-F238E27FC236}">
                <a16:creationId xmlns:a16="http://schemas.microsoft.com/office/drawing/2014/main" id="{B256638A-5A5B-4FBF-BF2D-9EA68759858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009FB081-4785-439A-91AD-CFAC71B1E799}"/>
              </a:ext>
            </a:extLst>
          </p:cNvPr>
          <p:cNvSpPr>
            <a:spLocks noGrp="1"/>
          </p:cNvSpPr>
          <p:nvPr>
            <p:ph type="dt" sz="half" idx="10"/>
          </p:nvPr>
        </p:nvSpPr>
        <p:spPr/>
        <p:txBody>
          <a:bodyPr/>
          <a:lstStyle/>
          <a:p>
            <a:fld id="{411C3A95-D39F-4A62-A23E-D0E8EBA6C572}" type="datetimeFigureOut">
              <a:rPr lang="en-PH" smtClean="0">
                <a:solidFill>
                  <a:prstClr val="black">
                    <a:tint val="75000"/>
                  </a:prstClr>
                </a:solidFill>
              </a:rPr>
              <a:pPr/>
              <a:t>12/10/2021</a:t>
            </a:fld>
            <a:endParaRPr lang="en-PH">
              <a:solidFill>
                <a:prstClr val="black">
                  <a:tint val="75000"/>
                </a:prstClr>
              </a:solidFill>
            </a:endParaRPr>
          </a:p>
        </p:txBody>
      </p:sp>
      <p:sp>
        <p:nvSpPr>
          <p:cNvPr id="5" name="Footer Placeholder 4">
            <a:extLst>
              <a:ext uri="{FF2B5EF4-FFF2-40B4-BE49-F238E27FC236}">
                <a16:creationId xmlns:a16="http://schemas.microsoft.com/office/drawing/2014/main" id="{B5683AE3-0862-43A1-A814-B6CCCF87AAC2}"/>
              </a:ext>
            </a:extLst>
          </p:cNvPr>
          <p:cNvSpPr>
            <a:spLocks noGrp="1"/>
          </p:cNvSpPr>
          <p:nvPr>
            <p:ph type="ftr" sz="quarter" idx="11"/>
          </p:nvPr>
        </p:nvSpPr>
        <p:spPr/>
        <p:txBody>
          <a:bodyPr/>
          <a:lstStyle/>
          <a:p>
            <a:endParaRPr lang="en-PH">
              <a:solidFill>
                <a:prstClr val="black">
                  <a:tint val="75000"/>
                </a:prstClr>
              </a:solidFill>
            </a:endParaRPr>
          </a:p>
        </p:txBody>
      </p:sp>
      <p:sp>
        <p:nvSpPr>
          <p:cNvPr id="6" name="Slide Number Placeholder 5">
            <a:extLst>
              <a:ext uri="{FF2B5EF4-FFF2-40B4-BE49-F238E27FC236}">
                <a16:creationId xmlns:a16="http://schemas.microsoft.com/office/drawing/2014/main" id="{12A82BC9-B4F0-4360-9005-B08AE48551ED}"/>
              </a:ext>
            </a:extLst>
          </p:cNvPr>
          <p:cNvSpPr>
            <a:spLocks noGrp="1"/>
          </p:cNvSpPr>
          <p:nvPr>
            <p:ph type="sldNum" sz="quarter" idx="12"/>
          </p:nvPr>
        </p:nvSpPr>
        <p:spPr/>
        <p:txBody>
          <a:bodyPr/>
          <a:lstStyle/>
          <a:p>
            <a:fld id="{46C893A5-88F3-4D9D-803E-6EB7402B3067}" type="slidenum">
              <a:rPr lang="en-PH" smtClean="0">
                <a:solidFill>
                  <a:prstClr val="black">
                    <a:tint val="75000"/>
                  </a:prstClr>
                </a:solidFill>
              </a:rPr>
              <a:pPr/>
              <a:t>‹#›</a:t>
            </a:fld>
            <a:endParaRPr lang="en-PH">
              <a:solidFill>
                <a:prstClr val="black">
                  <a:tint val="75000"/>
                </a:prstClr>
              </a:solidFill>
            </a:endParaRPr>
          </a:p>
        </p:txBody>
      </p:sp>
    </p:spTree>
    <p:extLst>
      <p:ext uri="{BB962C8B-B14F-4D97-AF65-F5344CB8AC3E}">
        <p14:creationId xmlns:p14="http://schemas.microsoft.com/office/powerpoint/2010/main" val="54221854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D2253-D623-4E48-B17E-59D92369E50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PH"/>
          </a:p>
        </p:txBody>
      </p:sp>
      <p:sp>
        <p:nvSpPr>
          <p:cNvPr id="3" name="Subtitle 2">
            <a:extLst>
              <a:ext uri="{FF2B5EF4-FFF2-40B4-BE49-F238E27FC236}">
                <a16:creationId xmlns:a16="http://schemas.microsoft.com/office/drawing/2014/main" id="{93121EB5-5ADB-4320-A490-57A2777954A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PH"/>
          </a:p>
        </p:txBody>
      </p:sp>
      <p:sp>
        <p:nvSpPr>
          <p:cNvPr id="4" name="Date Placeholder 3">
            <a:extLst>
              <a:ext uri="{FF2B5EF4-FFF2-40B4-BE49-F238E27FC236}">
                <a16:creationId xmlns:a16="http://schemas.microsoft.com/office/drawing/2014/main" id="{CEC2ED3E-A97D-416C-B482-E174804DA0B9}"/>
              </a:ext>
            </a:extLst>
          </p:cNvPr>
          <p:cNvSpPr>
            <a:spLocks noGrp="1"/>
          </p:cNvSpPr>
          <p:nvPr>
            <p:ph type="dt" sz="half" idx="10"/>
          </p:nvPr>
        </p:nvSpPr>
        <p:spPr/>
        <p:txBody>
          <a:bodyPr/>
          <a:lstStyle/>
          <a:p>
            <a:fld id="{411C3A95-D39F-4A62-A23E-D0E8EBA6C572}" type="datetimeFigureOut">
              <a:rPr lang="en-PH" smtClean="0">
                <a:solidFill>
                  <a:prstClr val="black">
                    <a:tint val="75000"/>
                  </a:prstClr>
                </a:solidFill>
              </a:rPr>
              <a:pPr/>
              <a:t>12/10/2021</a:t>
            </a:fld>
            <a:endParaRPr lang="en-PH">
              <a:solidFill>
                <a:prstClr val="black">
                  <a:tint val="75000"/>
                </a:prstClr>
              </a:solidFill>
            </a:endParaRPr>
          </a:p>
        </p:txBody>
      </p:sp>
      <p:sp>
        <p:nvSpPr>
          <p:cNvPr id="5" name="Footer Placeholder 4">
            <a:extLst>
              <a:ext uri="{FF2B5EF4-FFF2-40B4-BE49-F238E27FC236}">
                <a16:creationId xmlns:a16="http://schemas.microsoft.com/office/drawing/2014/main" id="{599DCCB0-6A9D-46AA-BE48-A2AD07DEE40F}"/>
              </a:ext>
            </a:extLst>
          </p:cNvPr>
          <p:cNvSpPr>
            <a:spLocks noGrp="1"/>
          </p:cNvSpPr>
          <p:nvPr>
            <p:ph type="ftr" sz="quarter" idx="11"/>
          </p:nvPr>
        </p:nvSpPr>
        <p:spPr/>
        <p:txBody>
          <a:bodyPr/>
          <a:lstStyle/>
          <a:p>
            <a:endParaRPr lang="en-PH">
              <a:solidFill>
                <a:prstClr val="black">
                  <a:tint val="75000"/>
                </a:prstClr>
              </a:solidFill>
            </a:endParaRPr>
          </a:p>
        </p:txBody>
      </p:sp>
      <p:sp>
        <p:nvSpPr>
          <p:cNvPr id="6" name="Slide Number Placeholder 5">
            <a:extLst>
              <a:ext uri="{FF2B5EF4-FFF2-40B4-BE49-F238E27FC236}">
                <a16:creationId xmlns:a16="http://schemas.microsoft.com/office/drawing/2014/main" id="{4F6AFE90-6BFC-49A1-80C5-573EF02AAA65}"/>
              </a:ext>
            </a:extLst>
          </p:cNvPr>
          <p:cNvSpPr>
            <a:spLocks noGrp="1"/>
          </p:cNvSpPr>
          <p:nvPr>
            <p:ph type="sldNum" sz="quarter" idx="12"/>
          </p:nvPr>
        </p:nvSpPr>
        <p:spPr/>
        <p:txBody>
          <a:bodyPr/>
          <a:lstStyle/>
          <a:p>
            <a:fld id="{46C893A5-88F3-4D9D-803E-6EB7402B3067}" type="slidenum">
              <a:rPr lang="en-PH" smtClean="0">
                <a:solidFill>
                  <a:prstClr val="black">
                    <a:tint val="75000"/>
                  </a:prstClr>
                </a:solidFill>
              </a:rPr>
              <a:pPr/>
              <a:t>‹#›</a:t>
            </a:fld>
            <a:endParaRPr lang="en-PH">
              <a:solidFill>
                <a:prstClr val="black">
                  <a:tint val="75000"/>
                </a:prstClr>
              </a:solidFill>
            </a:endParaRPr>
          </a:p>
        </p:txBody>
      </p:sp>
    </p:spTree>
    <p:extLst>
      <p:ext uri="{BB962C8B-B14F-4D97-AF65-F5344CB8AC3E}">
        <p14:creationId xmlns:p14="http://schemas.microsoft.com/office/powerpoint/2010/main" val="167590487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CE33E0-65F6-442A-8856-B78389CE3725}"/>
              </a:ext>
            </a:extLst>
          </p:cNvPr>
          <p:cNvSpPr>
            <a:spLocks noGrp="1"/>
          </p:cNvSpPr>
          <p:nvPr>
            <p:ph type="title"/>
          </p:nvPr>
        </p:nvSpPr>
        <p:spPr/>
        <p:txBody>
          <a:bodyPr/>
          <a:lstStyle/>
          <a:p>
            <a:r>
              <a:rPr lang="en-US"/>
              <a:t>Click to edit Master title style</a:t>
            </a:r>
            <a:endParaRPr lang="en-PH"/>
          </a:p>
        </p:txBody>
      </p:sp>
      <p:sp>
        <p:nvSpPr>
          <p:cNvPr id="3" name="Content Placeholder 2">
            <a:extLst>
              <a:ext uri="{FF2B5EF4-FFF2-40B4-BE49-F238E27FC236}">
                <a16:creationId xmlns:a16="http://schemas.microsoft.com/office/drawing/2014/main" id="{855D176C-BEC6-404D-A63B-619EF949497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6FDEE59E-0239-4921-A1DD-855CF3E1A2CB}"/>
              </a:ext>
            </a:extLst>
          </p:cNvPr>
          <p:cNvSpPr>
            <a:spLocks noGrp="1"/>
          </p:cNvSpPr>
          <p:nvPr>
            <p:ph type="dt" sz="half" idx="10"/>
          </p:nvPr>
        </p:nvSpPr>
        <p:spPr/>
        <p:txBody>
          <a:bodyPr/>
          <a:lstStyle/>
          <a:p>
            <a:fld id="{411C3A95-D39F-4A62-A23E-D0E8EBA6C572}" type="datetimeFigureOut">
              <a:rPr lang="en-PH" smtClean="0">
                <a:solidFill>
                  <a:prstClr val="black">
                    <a:tint val="75000"/>
                  </a:prstClr>
                </a:solidFill>
              </a:rPr>
              <a:pPr/>
              <a:t>12/10/2021</a:t>
            </a:fld>
            <a:endParaRPr lang="en-PH">
              <a:solidFill>
                <a:prstClr val="black">
                  <a:tint val="75000"/>
                </a:prstClr>
              </a:solidFill>
            </a:endParaRPr>
          </a:p>
        </p:txBody>
      </p:sp>
      <p:sp>
        <p:nvSpPr>
          <p:cNvPr id="5" name="Footer Placeholder 4">
            <a:extLst>
              <a:ext uri="{FF2B5EF4-FFF2-40B4-BE49-F238E27FC236}">
                <a16:creationId xmlns:a16="http://schemas.microsoft.com/office/drawing/2014/main" id="{0E1DF981-33BD-4BAA-9A01-FAD239FC1962}"/>
              </a:ext>
            </a:extLst>
          </p:cNvPr>
          <p:cNvSpPr>
            <a:spLocks noGrp="1"/>
          </p:cNvSpPr>
          <p:nvPr>
            <p:ph type="ftr" sz="quarter" idx="11"/>
          </p:nvPr>
        </p:nvSpPr>
        <p:spPr/>
        <p:txBody>
          <a:bodyPr/>
          <a:lstStyle/>
          <a:p>
            <a:endParaRPr lang="en-PH">
              <a:solidFill>
                <a:prstClr val="black">
                  <a:tint val="75000"/>
                </a:prstClr>
              </a:solidFill>
            </a:endParaRPr>
          </a:p>
        </p:txBody>
      </p:sp>
      <p:sp>
        <p:nvSpPr>
          <p:cNvPr id="6" name="Slide Number Placeholder 5">
            <a:extLst>
              <a:ext uri="{FF2B5EF4-FFF2-40B4-BE49-F238E27FC236}">
                <a16:creationId xmlns:a16="http://schemas.microsoft.com/office/drawing/2014/main" id="{052862FD-698B-4FB5-A496-8AC081E2F69D}"/>
              </a:ext>
            </a:extLst>
          </p:cNvPr>
          <p:cNvSpPr>
            <a:spLocks noGrp="1"/>
          </p:cNvSpPr>
          <p:nvPr>
            <p:ph type="sldNum" sz="quarter" idx="12"/>
          </p:nvPr>
        </p:nvSpPr>
        <p:spPr/>
        <p:txBody>
          <a:bodyPr/>
          <a:lstStyle/>
          <a:p>
            <a:fld id="{46C893A5-88F3-4D9D-803E-6EB7402B3067}" type="slidenum">
              <a:rPr lang="en-PH" smtClean="0">
                <a:solidFill>
                  <a:prstClr val="black">
                    <a:tint val="75000"/>
                  </a:prstClr>
                </a:solidFill>
              </a:rPr>
              <a:pPr/>
              <a:t>‹#›</a:t>
            </a:fld>
            <a:endParaRPr lang="en-PH">
              <a:solidFill>
                <a:prstClr val="black">
                  <a:tint val="75000"/>
                </a:prstClr>
              </a:solidFill>
            </a:endParaRPr>
          </a:p>
        </p:txBody>
      </p:sp>
    </p:spTree>
    <p:extLst>
      <p:ext uri="{BB962C8B-B14F-4D97-AF65-F5344CB8AC3E}">
        <p14:creationId xmlns:p14="http://schemas.microsoft.com/office/powerpoint/2010/main" val="214164458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04BE75-1F76-484D-99DA-93DA1951097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PH"/>
          </a:p>
        </p:txBody>
      </p:sp>
      <p:sp>
        <p:nvSpPr>
          <p:cNvPr id="3" name="Text Placeholder 2">
            <a:extLst>
              <a:ext uri="{FF2B5EF4-FFF2-40B4-BE49-F238E27FC236}">
                <a16:creationId xmlns:a16="http://schemas.microsoft.com/office/drawing/2014/main" id="{5DB6447A-D29D-4011-8DE6-C22858C3E8F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1865D7C-97F6-47EC-9B44-6BFDAA70E9A0}"/>
              </a:ext>
            </a:extLst>
          </p:cNvPr>
          <p:cNvSpPr>
            <a:spLocks noGrp="1"/>
          </p:cNvSpPr>
          <p:nvPr>
            <p:ph type="dt" sz="half" idx="10"/>
          </p:nvPr>
        </p:nvSpPr>
        <p:spPr/>
        <p:txBody>
          <a:bodyPr/>
          <a:lstStyle/>
          <a:p>
            <a:fld id="{411C3A95-D39F-4A62-A23E-D0E8EBA6C572}" type="datetimeFigureOut">
              <a:rPr lang="en-PH" smtClean="0">
                <a:solidFill>
                  <a:prstClr val="black">
                    <a:tint val="75000"/>
                  </a:prstClr>
                </a:solidFill>
              </a:rPr>
              <a:pPr/>
              <a:t>12/10/2021</a:t>
            </a:fld>
            <a:endParaRPr lang="en-PH">
              <a:solidFill>
                <a:prstClr val="black">
                  <a:tint val="75000"/>
                </a:prstClr>
              </a:solidFill>
            </a:endParaRPr>
          </a:p>
        </p:txBody>
      </p:sp>
      <p:sp>
        <p:nvSpPr>
          <p:cNvPr id="5" name="Footer Placeholder 4">
            <a:extLst>
              <a:ext uri="{FF2B5EF4-FFF2-40B4-BE49-F238E27FC236}">
                <a16:creationId xmlns:a16="http://schemas.microsoft.com/office/drawing/2014/main" id="{22CEBA56-F497-405E-982B-ED9945FEBF99}"/>
              </a:ext>
            </a:extLst>
          </p:cNvPr>
          <p:cNvSpPr>
            <a:spLocks noGrp="1"/>
          </p:cNvSpPr>
          <p:nvPr>
            <p:ph type="ftr" sz="quarter" idx="11"/>
          </p:nvPr>
        </p:nvSpPr>
        <p:spPr/>
        <p:txBody>
          <a:bodyPr/>
          <a:lstStyle/>
          <a:p>
            <a:endParaRPr lang="en-PH">
              <a:solidFill>
                <a:prstClr val="black">
                  <a:tint val="75000"/>
                </a:prstClr>
              </a:solidFill>
            </a:endParaRPr>
          </a:p>
        </p:txBody>
      </p:sp>
      <p:sp>
        <p:nvSpPr>
          <p:cNvPr id="6" name="Slide Number Placeholder 5">
            <a:extLst>
              <a:ext uri="{FF2B5EF4-FFF2-40B4-BE49-F238E27FC236}">
                <a16:creationId xmlns:a16="http://schemas.microsoft.com/office/drawing/2014/main" id="{6E64EF89-2424-4133-8944-F2B97A360B6B}"/>
              </a:ext>
            </a:extLst>
          </p:cNvPr>
          <p:cNvSpPr>
            <a:spLocks noGrp="1"/>
          </p:cNvSpPr>
          <p:nvPr>
            <p:ph type="sldNum" sz="quarter" idx="12"/>
          </p:nvPr>
        </p:nvSpPr>
        <p:spPr/>
        <p:txBody>
          <a:bodyPr/>
          <a:lstStyle/>
          <a:p>
            <a:fld id="{46C893A5-88F3-4D9D-803E-6EB7402B3067}" type="slidenum">
              <a:rPr lang="en-PH" smtClean="0">
                <a:solidFill>
                  <a:prstClr val="black">
                    <a:tint val="75000"/>
                  </a:prstClr>
                </a:solidFill>
              </a:rPr>
              <a:pPr/>
              <a:t>‹#›</a:t>
            </a:fld>
            <a:endParaRPr lang="en-PH">
              <a:solidFill>
                <a:prstClr val="black">
                  <a:tint val="75000"/>
                </a:prstClr>
              </a:solidFill>
            </a:endParaRPr>
          </a:p>
        </p:txBody>
      </p:sp>
    </p:spTree>
    <p:extLst>
      <p:ext uri="{BB962C8B-B14F-4D97-AF65-F5344CB8AC3E}">
        <p14:creationId xmlns:p14="http://schemas.microsoft.com/office/powerpoint/2010/main" val="268062568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3E8515-C3F1-46C7-A9E3-6F6FC58E0510}"/>
              </a:ext>
            </a:extLst>
          </p:cNvPr>
          <p:cNvSpPr>
            <a:spLocks noGrp="1"/>
          </p:cNvSpPr>
          <p:nvPr>
            <p:ph type="title"/>
          </p:nvPr>
        </p:nvSpPr>
        <p:spPr/>
        <p:txBody>
          <a:bodyPr/>
          <a:lstStyle/>
          <a:p>
            <a:r>
              <a:rPr lang="en-US"/>
              <a:t>Click to edit Master title style</a:t>
            </a:r>
            <a:endParaRPr lang="en-PH"/>
          </a:p>
        </p:txBody>
      </p:sp>
      <p:sp>
        <p:nvSpPr>
          <p:cNvPr id="3" name="Content Placeholder 2">
            <a:extLst>
              <a:ext uri="{FF2B5EF4-FFF2-40B4-BE49-F238E27FC236}">
                <a16:creationId xmlns:a16="http://schemas.microsoft.com/office/drawing/2014/main" id="{5AC71E54-FBB1-4F18-93A5-90D3278BDAE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Content Placeholder 3">
            <a:extLst>
              <a:ext uri="{FF2B5EF4-FFF2-40B4-BE49-F238E27FC236}">
                <a16:creationId xmlns:a16="http://schemas.microsoft.com/office/drawing/2014/main" id="{8C472012-F6C8-4459-9A88-3FFF2B139A7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5" name="Date Placeholder 4">
            <a:extLst>
              <a:ext uri="{FF2B5EF4-FFF2-40B4-BE49-F238E27FC236}">
                <a16:creationId xmlns:a16="http://schemas.microsoft.com/office/drawing/2014/main" id="{23595F77-6686-4B88-92E8-6FEDA09C804D}"/>
              </a:ext>
            </a:extLst>
          </p:cNvPr>
          <p:cNvSpPr>
            <a:spLocks noGrp="1"/>
          </p:cNvSpPr>
          <p:nvPr>
            <p:ph type="dt" sz="half" idx="10"/>
          </p:nvPr>
        </p:nvSpPr>
        <p:spPr/>
        <p:txBody>
          <a:bodyPr/>
          <a:lstStyle/>
          <a:p>
            <a:fld id="{411C3A95-D39F-4A62-A23E-D0E8EBA6C572}" type="datetimeFigureOut">
              <a:rPr lang="en-PH" smtClean="0">
                <a:solidFill>
                  <a:prstClr val="black">
                    <a:tint val="75000"/>
                  </a:prstClr>
                </a:solidFill>
              </a:rPr>
              <a:pPr/>
              <a:t>12/10/2021</a:t>
            </a:fld>
            <a:endParaRPr lang="en-PH">
              <a:solidFill>
                <a:prstClr val="black">
                  <a:tint val="75000"/>
                </a:prstClr>
              </a:solidFill>
            </a:endParaRPr>
          </a:p>
        </p:txBody>
      </p:sp>
      <p:sp>
        <p:nvSpPr>
          <p:cNvPr id="6" name="Footer Placeholder 5">
            <a:extLst>
              <a:ext uri="{FF2B5EF4-FFF2-40B4-BE49-F238E27FC236}">
                <a16:creationId xmlns:a16="http://schemas.microsoft.com/office/drawing/2014/main" id="{33AD696C-2AB9-4426-A7C0-84F2DDF95E7C}"/>
              </a:ext>
            </a:extLst>
          </p:cNvPr>
          <p:cNvSpPr>
            <a:spLocks noGrp="1"/>
          </p:cNvSpPr>
          <p:nvPr>
            <p:ph type="ftr" sz="quarter" idx="11"/>
          </p:nvPr>
        </p:nvSpPr>
        <p:spPr/>
        <p:txBody>
          <a:bodyPr/>
          <a:lstStyle/>
          <a:p>
            <a:endParaRPr lang="en-PH">
              <a:solidFill>
                <a:prstClr val="black">
                  <a:tint val="75000"/>
                </a:prstClr>
              </a:solidFill>
            </a:endParaRPr>
          </a:p>
        </p:txBody>
      </p:sp>
      <p:sp>
        <p:nvSpPr>
          <p:cNvPr id="7" name="Slide Number Placeholder 6">
            <a:extLst>
              <a:ext uri="{FF2B5EF4-FFF2-40B4-BE49-F238E27FC236}">
                <a16:creationId xmlns:a16="http://schemas.microsoft.com/office/drawing/2014/main" id="{7E156BC6-1C5E-4C35-8195-CB7DDB86742E}"/>
              </a:ext>
            </a:extLst>
          </p:cNvPr>
          <p:cNvSpPr>
            <a:spLocks noGrp="1"/>
          </p:cNvSpPr>
          <p:nvPr>
            <p:ph type="sldNum" sz="quarter" idx="12"/>
          </p:nvPr>
        </p:nvSpPr>
        <p:spPr/>
        <p:txBody>
          <a:bodyPr/>
          <a:lstStyle/>
          <a:p>
            <a:fld id="{46C893A5-88F3-4D9D-803E-6EB7402B3067}" type="slidenum">
              <a:rPr lang="en-PH" smtClean="0">
                <a:solidFill>
                  <a:prstClr val="black">
                    <a:tint val="75000"/>
                  </a:prstClr>
                </a:solidFill>
              </a:rPr>
              <a:pPr/>
              <a:t>‹#›</a:t>
            </a:fld>
            <a:endParaRPr lang="en-PH">
              <a:solidFill>
                <a:prstClr val="black">
                  <a:tint val="75000"/>
                </a:prstClr>
              </a:solidFill>
            </a:endParaRPr>
          </a:p>
        </p:txBody>
      </p:sp>
    </p:spTree>
    <p:extLst>
      <p:ext uri="{BB962C8B-B14F-4D97-AF65-F5344CB8AC3E}">
        <p14:creationId xmlns:p14="http://schemas.microsoft.com/office/powerpoint/2010/main" val="180021138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ABBAD2-16AD-48DE-8E7C-B72E68203A64}"/>
              </a:ext>
            </a:extLst>
          </p:cNvPr>
          <p:cNvSpPr>
            <a:spLocks noGrp="1"/>
          </p:cNvSpPr>
          <p:nvPr>
            <p:ph type="title"/>
          </p:nvPr>
        </p:nvSpPr>
        <p:spPr>
          <a:xfrm>
            <a:off x="839788" y="365125"/>
            <a:ext cx="10515600" cy="1325563"/>
          </a:xfrm>
        </p:spPr>
        <p:txBody>
          <a:bodyPr/>
          <a:lstStyle/>
          <a:p>
            <a:r>
              <a:rPr lang="en-US"/>
              <a:t>Click to edit Master title style</a:t>
            </a:r>
            <a:endParaRPr lang="en-PH"/>
          </a:p>
        </p:txBody>
      </p:sp>
      <p:sp>
        <p:nvSpPr>
          <p:cNvPr id="3" name="Text Placeholder 2">
            <a:extLst>
              <a:ext uri="{FF2B5EF4-FFF2-40B4-BE49-F238E27FC236}">
                <a16:creationId xmlns:a16="http://schemas.microsoft.com/office/drawing/2014/main" id="{B4E65961-7DEE-4E41-A890-DDFC7636D10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F07BF63-CBC2-4DF1-AE67-7D402FFCA8A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5" name="Text Placeholder 4">
            <a:extLst>
              <a:ext uri="{FF2B5EF4-FFF2-40B4-BE49-F238E27FC236}">
                <a16:creationId xmlns:a16="http://schemas.microsoft.com/office/drawing/2014/main" id="{F9785293-BEDC-4D1E-BCFA-E5F4473B4B6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21CA76A-1C36-4873-91C2-0D82435D172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7" name="Date Placeholder 6">
            <a:extLst>
              <a:ext uri="{FF2B5EF4-FFF2-40B4-BE49-F238E27FC236}">
                <a16:creationId xmlns:a16="http://schemas.microsoft.com/office/drawing/2014/main" id="{D8B8E710-8BA7-4713-AFFC-3B33C56B31F6}"/>
              </a:ext>
            </a:extLst>
          </p:cNvPr>
          <p:cNvSpPr>
            <a:spLocks noGrp="1"/>
          </p:cNvSpPr>
          <p:nvPr>
            <p:ph type="dt" sz="half" idx="10"/>
          </p:nvPr>
        </p:nvSpPr>
        <p:spPr/>
        <p:txBody>
          <a:bodyPr/>
          <a:lstStyle/>
          <a:p>
            <a:fld id="{411C3A95-D39F-4A62-A23E-D0E8EBA6C572}" type="datetimeFigureOut">
              <a:rPr lang="en-PH" smtClean="0">
                <a:solidFill>
                  <a:prstClr val="black">
                    <a:tint val="75000"/>
                  </a:prstClr>
                </a:solidFill>
              </a:rPr>
              <a:pPr/>
              <a:t>12/10/2021</a:t>
            </a:fld>
            <a:endParaRPr lang="en-PH">
              <a:solidFill>
                <a:prstClr val="black">
                  <a:tint val="75000"/>
                </a:prstClr>
              </a:solidFill>
            </a:endParaRPr>
          </a:p>
        </p:txBody>
      </p:sp>
      <p:sp>
        <p:nvSpPr>
          <p:cNvPr id="8" name="Footer Placeholder 7">
            <a:extLst>
              <a:ext uri="{FF2B5EF4-FFF2-40B4-BE49-F238E27FC236}">
                <a16:creationId xmlns:a16="http://schemas.microsoft.com/office/drawing/2014/main" id="{B698F45F-C107-484C-BAB2-8B05BCA4077D}"/>
              </a:ext>
            </a:extLst>
          </p:cNvPr>
          <p:cNvSpPr>
            <a:spLocks noGrp="1"/>
          </p:cNvSpPr>
          <p:nvPr>
            <p:ph type="ftr" sz="quarter" idx="11"/>
          </p:nvPr>
        </p:nvSpPr>
        <p:spPr/>
        <p:txBody>
          <a:bodyPr/>
          <a:lstStyle/>
          <a:p>
            <a:endParaRPr lang="en-PH">
              <a:solidFill>
                <a:prstClr val="black">
                  <a:tint val="75000"/>
                </a:prstClr>
              </a:solidFill>
            </a:endParaRPr>
          </a:p>
        </p:txBody>
      </p:sp>
      <p:sp>
        <p:nvSpPr>
          <p:cNvPr id="9" name="Slide Number Placeholder 8">
            <a:extLst>
              <a:ext uri="{FF2B5EF4-FFF2-40B4-BE49-F238E27FC236}">
                <a16:creationId xmlns:a16="http://schemas.microsoft.com/office/drawing/2014/main" id="{6C6125EB-8502-4759-BC1D-A4BDEAFB3045}"/>
              </a:ext>
            </a:extLst>
          </p:cNvPr>
          <p:cNvSpPr>
            <a:spLocks noGrp="1"/>
          </p:cNvSpPr>
          <p:nvPr>
            <p:ph type="sldNum" sz="quarter" idx="12"/>
          </p:nvPr>
        </p:nvSpPr>
        <p:spPr/>
        <p:txBody>
          <a:bodyPr/>
          <a:lstStyle/>
          <a:p>
            <a:fld id="{46C893A5-88F3-4D9D-803E-6EB7402B3067}" type="slidenum">
              <a:rPr lang="en-PH" smtClean="0">
                <a:solidFill>
                  <a:prstClr val="black">
                    <a:tint val="75000"/>
                  </a:prstClr>
                </a:solidFill>
              </a:rPr>
              <a:pPr/>
              <a:t>‹#›</a:t>
            </a:fld>
            <a:endParaRPr lang="en-PH">
              <a:solidFill>
                <a:prstClr val="black">
                  <a:tint val="75000"/>
                </a:prstClr>
              </a:solidFill>
            </a:endParaRPr>
          </a:p>
        </p:txBody>
      </p:sp>
    </p:spTree>
    <p:extLst>
      <p:ext uri="{BB962C8B-B14F-4D97-AF65-F5344CB8AC3E}">
        <p14:creationId xmlns:p14="http://schemas.microsoft.com/office/powerpoint/2010/main" val="221496000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19CFBB-D317-45CF-9974-0E4629CC9929}"/>
              </a:ext>
            </a:extLst>
          </p:cNvPr>
          <p:cNvSpPr>
            <a:spLocks noGrp="1"/>
          </p:cNvSpPr>
          <p:nvPr>
            <p:ph type="title"/>
          </p:nvPr>
        </p:nvSpPr>
        <p:spPr/>
        <p:txBody>
          <a:bodyPr/>
          <a:lstStyle/>
          <a:p>
            <a:r>
              <a:rPr lang="en-US"/>
              <a:t>Click to edit Master title style</a:t>
            </a:r>
            <a:endParaRPr lang="en-PH"/>
          </a:p>
        </p:txBody>
      </p:sp>
      <p:sp>
        <p:nvSpPr>
          <p:cNvPr id="3" name="Date Placeholder 2">
            <a:extLst>
              <a:ext uri="{FF2B5EF4-FFF2-40B4-BE49-F238E27FC236}">
                <a16:creationId xmlns:a16="http://schemas.microsoft.com/office/drawing/2014/main" id="{E4504A9E-78C3-4AAE-B112-236F849A5AC0}"/>
              </a:ext>
            </a:extLst>
          </p:cNvPr>
          <p:cNvSpPr>
            <a:spLocks noGrp="1"/>
          </p:cNvSpPr>
          <p:nvPr>
            <p:ph type="dt" sz="half" idx="10"/>
          </p:nvPr>
        </p:nvSpPr>
        <p:spPr/>
        <p:txBody>
          <a:bodyPr/>
          <a:lstStyle/>
          <a:p>
            <a:fld id="{411C3A95-D39F-4A62-A23E-D0E8EBA6C572}" type="datetimeFigureOut">
              <a:rPr lang="en-PH" smtClean="0">
                <a:solidFill>
                  <a:prstClr val="black">
                    <a:tint val="75000"/>
                  </a:prstClr>
                </a:solidFill>
              </a:rPr>
              <a:pPr/>
              <a:t>12/10/2021</a:t>
            </a:fld>
            <a:endParaRPr lang="en-PH">
              <a:solidFill>
                <a:prstClr val="black">
                  <a:tint val="75000"/>
                </a:prstClr>
              </a:solidFill>
            </a:endParaRPr>
          </a:p>
        </p:txBody>
      </p:sp>
      <p:sp>
        <p:nvSpPr>
          <p:cNvPr id="4" name="Footer Placeholder 3">
            <a:extLst>
              <a:ext uri="{FF2B5EF4-FFF2-40B4-BE49-F238E27FC236}">
                <a16:creationId xmlns:a16="http://schemas.microsoft.com/office/drawing/2014/main" id="{923455E5-5C96-45AC-A487-A051884A152C}"/>
              </a:ext>
            </a:extLst>
          </p:cNvPr>
          <p:cNvSpPr>
            <a:spLocks noGrp="1"/>
          </p:cNvSpPr>
          <p:nvPr>
            <p:ph type="ftr" sz="quarter" idx="11"/>
          </p:nvPr>
        </p:nvSpPr>
        <p:spPr/>
        <p:txBody>
          <a:bodyPr/>
          <a:lstStyle/>
          <a:p>
            <a:endParaRPr lang="en-PH">
              <a:solidFill>
                <a:prstClr val="black">
                  <a:tint val="75000"/>
                </a:prstClr>
              </a:solidFill>
            </a:endParaRPr>
          </a:p>
        </p:txBody>
      </p:sp>
      <p:sp>
        <p:nvSpPr>
          <p:cNvPr id="5" name="Slide Number Placeholder 4">
            <a:extLst>
              <a:ext uri="{FF2B5EF4-FFF2-40B4-BE49-F238E27FC236}">
                <a16:creationId xmlns:a16="http://schemas.microsoft.com/office/drawing/2014/main" id="{951D1323-B8B2-4CF2-B5A0-4FE5CC1E3E01}"/>
              </a:ext>
            </a:extLst>
          </p:cNvPr>
          <p:cNvSpPr>
            <a:spLocks noGrp="1"/>
          </p:cNvSpPr>
          <p:nvPr>
            <p:ph type="sldNum" sz="quarter" idx="12"/>
          </p:nvPr>
        </p:nvSpPr>
        <p:spPr/>
        <p:txBody>
          <a:bodyPr/>
          <a:lstStyle/>
          <a:p>
            <a:fld id="{46C893A5-88F3-4D9D-803E-6EB7402B3067}" type="slidenum">
              <a:rPr lang="en-PH" smtClean="0">
                <a:solidFill>
                  <a:prstClr val="black">
                    <a:tint val="75000"/>
                  </a:prstClr>
                </a:solidFill>
              </a:rPr>
              <a:pPr/>
              <a:t>‹#›</a:t>
            </a:fld>
            <a:endParaRPr lang="en-PH">
              <a:solidFill>
                <a:prstClr val="black">
                  <a:tint val="75000"/>
                </a:prstClr>
              </a:solidFill>
            </a:endParaRPr>
          </a:p>
        </p:txBody>
      </p:sp>
    </p:spTree>
    <p:extLst>
      <p:ext uri="{BB962C8B-B14F-4D97-AF65-F5344CB8AC3E}">
        <p14:creationId xmlns:p14="http://schemas.microsoft.com/office/powerpoint/2010/main" val="290161792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4489BB9-F811-4935-AC4C-59B9DFFF95E4}"/>
              </a:ext>
            </a:extLst>
          </p:cNvPr>
          <p:cNvSpPr>
            <a:spLocks noGrp="1"/>
          </p:cNvSpPr>
          <p:nvPr>
            <p:ph type="dt" sz="half" idx="10"/>
          </p:nvPr>
        </p:nvSpPr>
        <p:spPr/>
        <p:txBody>
          <a:bodyPr/>
          <a:lstStyle/>
          <a:p>
            <a:fld id="{411C3A95-D39F-4A62-A23E-D0E8EBA6C572}" type="datetimeFigureOut">
              <a:rPr lang="en-PH" smtClean="0">
                <a:solidFill>
                  <a:prstClr val="black">
                    <a:tint val="75000"/>
                  </a:prstClr>
                </a:solidFill>
              </a:rPr>
              <a:pPr/>
              <a:t>12/10/2021</a:t>
            </a:fld>
            <a:endParaRPr lang="en-PH">
              <a:solidFill>
                <a:prstClr val="black">
                  <a:tint val="75000"/>
                </a:prstClr>
              </a:solidFill>
            </a:endParaRPr>
          </a:p>
        </p:txBody>
      </p:sp>
      <p:sp>
        <p:nvSpPr>
          <p:cNvPr id="3" name="Footer Placeholder 2">
            <a:extLst>
              <a:ext uri="{FF2B5EF4-FFF2-40B4-BE49-F238E27FC236}">
                <a16:creationId xmlns:a16="http://schemas.microsoft.com/office/drawing/2014/main" id="{7C5EC8F7-F2AD-415D-B09E-C92016F2411F}"/>
              </a:ext>
            </a:extLst>
          </p:cNvPr>
          <p:cNvSpPr>
            <a:spLocks noGrp="1"/>
          </p:cNvSpPr>
          <p:nvPr>
            <p:ph type="ftr" sz="quarter" idx="11"/>
          </p:nvPr>
        </p:nvSpPr>
        <p:spPr/>
        <p:txBody>
          <a:bodyPr/>
          <a:lstStyle/>
          <a:p>
            <a:endParaRPr lang="en-PH">
              <a:solidFill>
                <a:prstClr val="black">
                  <a:tint val="75000"/>
                </a:prstClr>
              </a:solidFill>
            </a:endParaRPr>
          </a:p>
        </p:txBody>
      </p:sp>
      <p:sp>
        <p:nvSpPr>
          <p:cNvPr id="4" name="Slide Number Placeholder 3">
            <a:extLst>
              <a:ext uri="{FF2B5EF4-FFF2-40B4-BE49-F238E27FC236}">
                <a16:creationId xmlns:a16="http://schemas.microsoft.com/office/drawing/2014/main" id="{72E43C2D-6D10-4556-A824-AD62A9CB8045}"/>
              </a:ext>
            </a:extLst>
          </p:cNvPr>
          <p:cNvSpPr>
            <a:spLocks noGrp="1"/>
          </p:cNvSpPr>
          <p:nvPr>
            <p:ph type="sldNum" sz="quarter" idx="12"/>
          </p:nvPr>
        </p:nvSpPr>
        <p:spPr/>
        <p:txBody>
          <a:bodyPr/>
          <a:lstStyle/>
          <a:p>
            <a:fld id="{46C893A5-88F3-4D9D-803E-6EB7402B3067}" type="slidenum">
              <a:rPr lang="en-PH" smtClean="0">
                <a:solidFill>
                  <a:prstClr val="black">
                    <a:tint val="75000"/>
                  </a:prstClr>
                </a:solidFill>
              </a:rPr>
              <a:pPr/>
              <a:t>‹#›</a:t>
            </a:fld>
            <a:endParaRPr lang="en-PH">
              <a:solidFill>
                <a:prstClr val="black">
                  <a:tint val="75000"/>
                </a:prstClr>
              </a:solidFill>
            </a:endParaRPr>
          </a:p>
        </p:txBody>
      </p:sp>
    </p:spTree>
    <p:extLst>
      <p:ext uri="{BB962C8B-B14F-4D97-AF65-F5344CB8AC3E}">
        <p14:creationId xmlns:p14="http://schemas.microsoft.com/office/powerpoint/2010/main" val="28827899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04BE75-1F76-484D-99DA-93DA1951097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PH"/>
          </a:p>
        </p:txBody>
      </p:sp>
      <p:sp>
        <p:nvSpPr>
          <p:cNvPr id="3" name="Text Placeholder 2">
            <a:extLst>
              <a:ext uri="{FF2B5EF4-FFF2-40B4-BE49-F238E27FC236}">
                <a16:creationId xmlns:a16="http://schemas.microsoft.com/office/drawing/2014/main" id="{5DB6447A-D29D-4011-8DE6-C22858C3E8F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1865D7C-97F6-47EC-9B44-6BFDAA70E9A0}"/>
              </a:ext>
            </a:extLst>
          </p:cNvPr>
          <p:cNvSpPr>
            <a:spLocks noGrp="1"/>
          </p:cNvSpPr>
          <p:nvPr>
            <p:ph type="dt" sz="half" idx="10"/>
          </p:nvPr>
        </p:nvSpPr>
        <p:spPr/>
        <p:txBody>
          <a:bodyPr/>
          <a:lstStyle/>
          <a:p>
            <a:fld id="{411C3A95-D39F-4A62-A23E-D0E8EBA6C572}" type="datetimeFigureOut">
              <a:rPr lang="en-PH" smtClean="0"/>
              <a:t>12/10/2021</a:t>
            </a:fld>
            <a:endParaRPr lang="en-PH"/>
          </a:p>
        </p:txBody>
      </p:sp>
      <p:sp>
        <p:nvSpPr>
          <p:cNvPr id="5" name="Footer Placeholder 4">
            <a:extLst>
              <a:ext uri="{FF2B5EF4-FFF2-40B4-BE49-F238E27FC236}">
                <a16:creationId xmlns:a16="http://schemas.microsoft.com/office/drawing/2014/main" id="{22CEBA56-F497-405E-982B-ED9945FEBF99}"/>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6E64EF89-2424-4133-8944-F2B97A360B6B}"/>
              </a:ext>
            </a:extLst>
          </p:cNvPr>
          <p:cNvSpPr>
            <a:spLocks noGrp="1"/>
          </p:cNvSpPr>
          <p:nvPr>
            <p:ph type="sldNum" sz="quarter" idx="12"/>
          </p:nvPr>
        </p:nvSpPr>
        <p:spPr/>
        <p:txBody>
          <a:bodyPr/>
          <a:lstStyle/>
          <a:p>
            <a:fld id="{46C893A5-88F3-4D9D-803E-6EB7402B3067}" type="slidenum">
              <a:rPr lang="en-PH" smtClean="0"/>
              <a:t>‹#›</a:t>
            </a:fld>
            <a:endParaRPr lang="en-PH"/>
          </a:p>
        </p:txBody>
      </p:sp>
    </p:spTree>
    <p:extLst>
      <p:ext uri="{BB962C8B-B14F-4D97-AF65-F5344CB8AC3E}">
        <p14:creationId xmlns:p14="http://schemas.microsoft.com/office/powerpoint/2010/main" val="402237208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D70813-4D56-4E04-BBF6-D523D862F2C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PH"/>
          </a:p>
        </p:txBody>
      </p:sp>
      <p:sp>
        <p:nvSpPr>
          <p:cNvPr id="3" name="Content Placeholder 2">
            <a:extLst>
              <a:ext uri="{FF2B5EF4-FFF2-40B4-BE49-F238E27FC236}">
                <a16:creationId xmlns:a16="http://schemas.microsoft.com/office/drawing/2014/main" id="{EBAC5B42-97A6-47C3-B245-24992E28279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Text Placeholder 3">
            <a:extLst>
              <a:ext uri="{FF2B5EF4-FFF2-40B4-BE49-F238E27FC236}">
                <a16:creationId xmlns:a16="http://schemas.microsoft.com/office/drawing/2014/main" id="{A01BF7D3-8B2C-41D7-B5BF-0821444079E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358B280-50AD-4868-86F3-E52EC62B2D7F}"/>
              </a:ext>
            </a:extLst>
          </p:cNvPr>
          <p:cNvSpPr>
            <a:spLocks noGrp="1"/>
          </p:cNvSpPr>
          <p:nvPr>
            <p:ph type="dt" sz="half" idx="10"/>
          </p:nvPr>
        </p:nvSpPr>
        <p:spPr/>
        <p:txBody>
          <a:bodyPr/>
          <a:lstStyle/>
          <a:p>
            <a:fld id="{411C3A95-D39F-4A62-A23E-D0E8EBA6C572}" type="datetimeFigureOut">
              <a:rPr lang="en-PH" smtClean="0">
                <a:solidFill>
                  <a:prstClr val="black">
                    <a:tint val="75000"/>
                  </a:prstClr>
                </a:solidFill>
              </a:rPr>
              <a:pPr/>
              <a:t>12/10/2021</a:t>
            </a:fld>
            <a:endParaRPr lang="en-PH">
              <a:solidFill>
                <a:prstClr val="black">
                  <a:tint val="75000"/>
                </a:prstClr>
              </a:solidFill>
            </a:endParaRPr>
          </a:p>
        </p:txBody>
      </p:sp>
      <p:sp>
        <p:nvSpPr>
          <p:cNvPr id="6" name="Footer Placeholder 5">
            <a:extLst>
              <a:ext uri="{FF2B5EF4-FFF2-40B4-BE49-F238E27FC236}">
                <a16:creationId xmlns:a16="http://schemas.microsoft.com/office/drawing/2014/main" id="{E9E78106-26A2-41A9-8B59-D8323CF66BCE}"/>
              </a:ext>
            </a:extLst>
          </p:cNvPr>
          <p:cNvSpPr>
            <a:spLocks noGrp="1"/>
          </p:cNvSpPr>
          <p:nvPr>
            <p:ph type="ftr" sz="quarter" idx="11"/>
          </p:nvPr>
        </p:nvSpPr>
        <p:spPr/>
        <p:txBody>
          <a:bodyPr/>
          <a:lstStyle/>
          <a:p>
            <a:endParaRPr lang="en-PH">
              <a:solidFill>
                <a:prstClr val="black">
                  <a:tint val="75000"/>
                </a:prstClr>
              </a:solidFill>
            </a:endParaRPr>
          </a:p>
        </p:txBody>
      </p:sp>
      <p:sp>
        <p:nvSpPr>
          <p:cNvPr id="7" name="Slide Number Placeholder 6">
            <a:extLst>
              <a:ext uri="{FF2B5EF4-FFF2-40B4-BE49-F238E27FC236}">
                <a16:creationId xmlns:a16="http://schemas.microsoft.com/office/drawing/2014/main" id="{E6305775-926D-44C4-8B52-B151474B73F6}"/>
              </a:ext>
            </a:extLst>
          </p:cNvPr>
          <p:cNvSpPr>
            <a:spLocks noGrp="1"/>
          </p:cNvSpPr>
          <p:nvPr>
            <p:ph type="sldNum" sz="quarter" idx="12"/>
          </p:nvPr>
        </p:nvSpPr>
        <p:spPr/>
        <p:txBody>
          <a:bodyPr/>
          <a:lstStyle/>
          <a:p>
            <a:fld id="{46C893A5-88F3-4D9D-803E-6EB7402B3067}" type="slidenum">
              <a:rPr lang="en-PH" smtClean="0">
                <a:solidFill>
                  <a:prstClr val="black">
                    <a:tint val="75000"/>
                  </a:prstClr>
                </a:solidFill>
              </a:rPr>
              <a:pPr/>
              <a:t>‹#›</a:t>
            </a:fld>
            <a:endParaRPr lang="en-PH">
              <a:solidFill>
                <a:prstClr val="black">
                  <a:tint val="75000"/>
                </a:prstClr>
              </a:solidFill>
            </a:endParaRPr>
          </a:p>
        </p:txBody>
      </p:sp>
    </p:spTree>
    <p:extLst>
      <p:ext uri="{BB962C8B-B14F-4D97-AF65-F5344CB8AC3E}">
        <p14:creationId xmlns:p14="http://schemas.microsoft.com/office/powerpoint/2010/main" val="311300230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0435D-8A85-4D62-8D93-8D313D8A660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PH"/>
          </a:p>
        </p:txBody>
      </p:sp>
      <p:sp>
        <p:nvSpPr>
          <p:cNvPr id="3" name="Picture Placeholder 2">
            <a:extLst>
              <a:ext uri="{FF2B5EF4-FFF2-40B4-BE49-F238E27FC236}">
                <a16:creationId xmlns:a16="http://schemas.microsoft.com/office/drawing/2014/main" id="{9806B929-BDFB-4DCF-950E-30985B84D7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PH"/>
          </a:p>
        </p:txBody>
      </p:sp>
      <p:sp>
        <p:nvSpPr>
          <p:cNvPr id="4" name="Text Placeholder 3">
            <a:extLst>
              <a:ext uri="{FF2B5EF4-FFF2-40B4-BE49-F238E27FC236}">
                <a16:creationId xmlns:a16="http://schemas.microsoft.com/office/drawing/2014/main" id="{52FE1065-65AE-46FA-87E6-C459EE4F7FE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7432BB4-F234-4B06-AAC9-7E59089A5363}"/>
              </a:ext>
            </a:extLst>
          </p:cNvPr>
          <p:cNvSpPr>
            <a:spLocks noGrp="1"/>
          </p:cNvSpPr>
          <p:nvPr>
            <p:ph type="dt" sz="half" idx="10"/>
          </p:nvPr>
        </p:nvSpPr>
        <p:spPr/>
        <p:txBody>
          <a:bodyPr/>
          <a:lstStyle/>
          <a:p>
            <a:fld id="{411C3A95-D39F-4A62-A23E-D0E8EBA6C572}" type="datetimeFigureOut">
              <a:rPr lang="en-PH" smtClean="0">
                <a:solidFill>
                  <a:prstClr val="black">
                    <a:tint val="75000"/>
                  </a:prstClr>
                </a:solidFill>
              </a:rPr>
              <a:pPr/>
              <a:t>12/10/2021</a:t>
            </a:fld>
            <a:endParaRPr lang="en-PH">
              <a:solidFill>
                <a:prstClr val="black">
                  <a:tint val="75000"/>
                </a:prstClr>
              </a:solidFill>
            </a:endParaRPr>
          </a:p>
        </p:txBody>
      </p:sp>
      <p:sp>
        <p:nvSpPr>
          <p:cNvPr id="6" name="Footer Placeholder 5">
            <a:extLst>
              <a:ext uri="{FF2B5EF4-FFF2-40B4-BE49-F238E27FC236}">
                <a16:creationId xmlns:a16="http://schemas.microsoft.com/office/drawing/2014/main" id="{D255FBA9-1E9B-45AA-8AFE-A6CAACE56420}"/>
              </a:ext>
            </a:extLst>
          </p:cNvPr>
          <p:cNvSpPr>
            <a:spLocks noGrp="1"/>
          </p:cNvSpPr>
          <p:nvPr>
            <p:ph type="ftr" sz="quarter" idx="11"/>
          </p:nvPr>
        </p:nvSpPr>
        <p:spPr/>
        <p:txBody>
          <a:bodyPr/>
          <a:lstStyle/>
          <a:p>
            <a:endParaRPr lang="en-PH">
              <a:solidFill>
                <a:prstClr val="black">
                  <a:tint val="75000"/>
                </a:prstClr>
              </a:solidFill>
            </a:endParaRPr>
          </a:p>
        </p:txBody>
      </p:sp>
      <p:sp>
        <p:nvSpPr>
          <p:cNvPr id="7" name="Slide Number Placeholder 6">
            <a:extLst>
              <a:ext uri="{FF2B5EF4-FFF2-40B4-BE49-F238E27FC236}">
                <a16:creationId xmlns:a16="http://schemas.microsoft.com/office/drawing/2014/main" id="{085CF6C3-C66B-4B36-B324-7AE989EF115C}"/>
              </a:ext>
            </a:extLst>
          </p:cNvPr>
          <p:cNvSpPr>
            <a:spLocks noGrp="1"/>
          </p:cNvSpPr>
          <p:nvPr>
            <p:ph type="sldNum" sz="quarter" idx="12"/>
          </p:nvPr>
        </p:nvSpPr>
        <p:spPr/>
        <p:txBody>
          <a:bodyPr/>
          <a:lstStyle/>
          <a:p>
            <a:fld id="{46C893A5-88F3-4D9D-803E-6EB7402B3067}" type="slidenum">
              <a:rPr lang="en-PH" smtClean="0">
                <a:solidFill>
                  <a:prstClr val="black">
                    <a:tint val="75000"/>
                  </a:prstClr>
                </a:solidFill>
              </a:rPr>
              <a:pPr/>
              <a:t>‹#›</a:t>
            </a:fld>
            <a:endParaRPr lang="en-PH">
              <a:solidFill>
                <a:prstClr val="black">
                  <a:tint val="75000"/>
                </a:prstClr>
              </a:solidFill>
            </a:endParaRPr>
          </a:p>
        </p:txBody>
      </p:sp>
    </p:spTree>
    <p:extLst>
      <p:ext uri="{BB962C8B-B14F-4D97-AF65-F5344CB8AC3E}">
        <p14:creationId xmlns:p14="http://schemas.microsoft.com/office/powerpoint/2010/main" val="46876257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29AAC1-1B95-4113-9DF5-61C10EC802CC}"/>
              </a:ext>
            </a:extLst>
          </p:cNvPr>
          <p:cNvSpPr>
            <a:spLocks noGrp="1"/>
          </p:cNvSpPr>
          <p:nvPr>
            <p:ph type="title"/>
          </p:nvPr>
        </p:nvSpPr>
        <p:spPr/>
        <p:txBody>
          <a:bodyPr/>
          <a:lstStyle/>
          <a:p>
            <a:r>
              <a:rPr lang="en-US"/>
              <a:t>Click to edit Master title style</a:t>
            </a:r>
            <a:endParaRPr lang="en-PH"/>
          </a:p>
        </p:txBody>
      </p:sp>
      <p:sp>
        <p:nvSpPr>
          <p:cNvPr id="3" name="Vertical Text Placeholder 2">
            <a:extLst>
              <a:ext uri="{FF2B5EF4-FFF2-40B4-BE49-F238E27FC236}">
                <a16:creationId xmlns:a16="http://schemas.microsoft.com/office/drawing/2014/main" id="{2F1443B3-AECF-4C75-8457-08148888973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D021957E-42BF-4BE1-B3F6-D41A83B44182}"/>
              </a:ext>
            </a:extLst>
          </p:cNvPr>
          <p:cNvSpPr>
            <a:spLocks noGrp="1"/>
          </p:cNvSpPr>
          <p:nvPr>
            <p:ph type="dt" sz="half" idx="10"/>
          </p:nvPr>
        </p:nvSpPr>
        <p:spPr/>
        <p:txBody>
          <a:bodyPr/>
          <a:lstStyle/>
          <a:p>
            <a:fld id="{411C3A95-D39F-4A62-A23E-D0E8EBA6C572}" type="datetimeFigureOut">
              <a:rPr lang="en-PH" smtClean="0">
                <a:solidFill>
                  <a:prstClr val="black">
                    <a:tint val="75000"/>
                  </a:prstClr>
                </a:solidFill>
              </a:rPr>
              <a:pPr/>
              <a:t>12/10/2021</a:t>
            </a:fld>
            <a:endParaRPr lang="en-PH">
              <a:solidFill>
                <a:prstClr val="black">
                  <a:tint val="75000"/>
                </a:prstClr>
              </a:solidFill>
            </a:endParaRPr>
          </a:p>
        </p:txBody>
      </p:sp>
      <p:sp>
        <p:nvSpPr>
          <p:cNvPr id="5" name="Footer Placeholder 4">
            <a:extLst>
              <a:ext uri="{FF2B5EF4-FFF2-40B4-BE49-F238E27FC236}">
                <a16:creationId xmlns:a16="http://schemas.microsoft.com/office/drawing/2014/main" id="{F4B5488E-1E7A-4755-8376-6BE36EE5C966}"/>
              </a:ext>
            </a:extLst>
          </p:cNvPr>
          <p:cNvSpPr>
            <a:spLocks noGrp="1"/>
          </p:cNvSpPr>
          <p:nvPr>
            <p:ph type="ftr" sz="quarter" idx="11"/>
          </p:nvPr>
        </p:nvSpPr>
        <p:spPr/>
        <p:txBody>
          <a:bodyPr/>
          <a:lstStyle/>
          <a:p>
            <a:endParaRPr lang="en-PH">
              <a:solidFill>
                <a:prstClr val="black">
                  <a:tint val="75000"/>
                </a:prstClr>
              </a:solidFill>
            </a:endParaRPr>
          </a:p>
        </p:txBody>
      </p:sp>
      <p:sp>
        <p:nvSpPr>
          <p:cNvPr id="6" name="Slide Number Placeholder 5">
            <a:extLst>
              <a:ext uri="{FF2B5EF4-FFF2-40B4-BE49-F238E27FC236}">
                <a16:creationId xmlns:a16="http://schemas.microsoft.com/office/drawing/2014/main" id="{0D8379EF-E48A-46FF-A278-FA514B44AC1D}"/>
              </a:ext>
            </a:extLst>
          </p:cNvPr>
          <p:cNvSpPr>
            <a:spLocks noGrp="1"/>
          </p:cNvSpPr>
          <p:nvPr>
            <p:ph type="sldNum" sz="quarter" idx="12"/>
          </p:nvPr>
        </p:nvSpPr>
        <p:spPr/>
        <p:txBody>
          <a:bodyPr/>
          <a:lstStyle/>
          <a:p>
            <a:fld id="{46C893A5-88F3-4D9D-803E-6EB7402B3067}" type="slidenum">
              <a:rPr lang="en-PH" smtClean="0">
                <a:solidFill>
                  <a:prstClr val="black">
                    <a:tint val="75000"/>
                  </a:prstClr>
                </a:solidFill>
              </a:rPr>
              <a:pPr/>
              <a:t>‹#›</a:t>
            </a:fld>
            <a:endParaRPr lang="en-PH">
              <a:solidFill>
                <a:prstClr val="black">
                  <a:tint val="75000"/>
                </a:prstClr>
              </a:solidFill>
            </a:endParaRPr>
          </a:p>
        </p:txBody>
      </p:sp>
    </p:spTree>
    <p:extLst>
      <p:ext uri="{BB962C8B-B14F-4D97-AF65-F5344CB8AC3E}">
        <p14:creationId xmlns:p14="http://schemas.microsoft.com/office/powerpoint/2010/main" val="253743023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63CE81E-3480-408B-8A73-E62D72299E7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PH"/>
          </a:p>
        </p:txBody>
      </p:sp>
      <p:sp>
        <p:nvSpPr>
          <p:cNvPr id="3" name="Vertical Text Placeholder 2">
            <a:extLst>
              <a:ext uri="{FF2B5EF4-FFF2-40B4-BE49-F238E27FC236}">
                <a16:creationId xmlns:a16="http://schemas.microsoft.com/office/drawing/2014/main" id="{B256638A-5A5B-4FBF-BF2D-9EA68759858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009FB081-4785-439A-91AD-CFAC71B1E799}"/>
              </a:ext>
            </a:extLst>
          </p:cNvPr>
          <p:cNvSpPr>
            <a:spLocks noGrp="1"/>
          </p:cNvSpPr>
          <p:nvPr>
            <p:ph type="dt" sz="half" idx="10"/>
          </p:nvPr>
        </p:nvSpPr>
        <p:spPr/>
        <p:txBody>
          <a:bodyPr/>
          <a:lstStyle/>
          <a:p>
            <a:fld id="{411C3A95-D39F-4A62-A23E-D0E8EBA6C572}" type="datetimeFigureOut">
              <a:rPr lang="en-PH" smtClean="0">
                <a:solidFill>
                  <a:prstClr val="black">
                    <a:tint val="75000"/>
                  </a:prstClr>
                </a:solidFill>
              </a:rPr>
              <a:pPr/>
              <a:t>12/10/2021</a:t>
            </a:fld>
            <a:endParaRPr lang="en-PH">
              <a:solidFill>
                <a:prstClr val="black">
                  <a:tint val="75000"/>
                </a:prstClr>
              </a:solidFill>
            </a:endParaRPr>
          </a:p>
        </p:txBody>
      </p:sp>
      <p:sp>
        <p:nvSpPr>
          <p:cNvPr id="5" name="Footer Placeholder 4">
            <a:extLst>
              <a:ext uri="{FF2B5EF4-FFF2-40B4-BE49-F238E27FC236}">
                <a16:creationId xmlns:a16="http://schemas.microsoft.com/office/drawing/2014/main" id="{B5683AE3-0862-43A1-A814-B6CCCF87AAC2}"/>
              </a:ext>
            </a:extLst>
          </p:cNvPr>
          <p:cNvSpPr>
            <a:spLocks noGrp="1"/>
          </p:cNvSpPr>
          <p:nvPr>
            <p:ph type="ftr" sz="quarter" idx="11"/>
          </p:nvPr>
        </p:nvSpPr>
        <p:spPr/>
        <p:txBody>
          <a:bodyPr/>
          <a:lstStyle/>
          <a:p>
            <a:endParaRPr lang="en-PH">
              <a:solidFill>
                <a:prstClr val="black">
                  <a:tint val="75000"/>
                </a:prstClr>
              </a:solidFill>
            </a:endParaRPr>
          </a:p>
        </p:txBody>
      </p:sp>
      <p:sp>
        <p:nvSpPr>
          <p:cNvPr id="6" name="Slide Number Placeholder 5">
            <a:extLst>
              <a:ext uri="{FF2B5EF4-FFF2-40B4-BE49-F238E27FC236}">
                <a16:creationId xmlns:a16="http://schemas.microsoft.com/office/drawing/2014/main" id="{12A82BC9-B4F0-4360-9005-B08AE48551ED}"/>
              </a:ext>
            </a:extLst>
          </p:cNvPr>
          <p:cNvSpPr>
            <a:spLocks noGrp="1"/>
          </p:cNvSpPr>
          <p:nvPr>
            <p:ph type="sldNum" sz="quarter" idx="12"/>
          </p:nvPr>
        </p:nvSpPr>
        <p:spPr/>
        <p:txBody>
          <a:bodyPr/>
          <a:lstStyle/>
          <a:p>
            <a:fld id="{46C893A5-88F3-4D9D-803E-6EB7402B3067}" type="slidenum">
              <a:rPr lang="en-PH" smtClean="0">
                <a:solidFill>
                  <a:prstClr val="black">
                    <a:tint val="75000"/>
                  </a:prstClr>
                </a:solidFill>
              </a:rPr>
              <a:pPr/>
              <a:t>‹#›</a:t>
            </a:fld>
            <a:endParaRPr lang="en-PH">
              <a:solidFill>
                <a:prstClr val="black">
                  <a:tint val="75000"/>
                </a:prstClr>
              </a:solidFill>
            </a:endParaRPr>
          </a:p>
        </p:txBody>
      </p:sp>
    </p:spTree>
    <p:extLst>
      <p:ext uri="{BB962C8B-B14F-4D97-AF65-F5344CB8AC3E}">
        <p14:creationId xmlns:p14="http://schemas.microsoft.com/office/powerpoint/2010/main" val="83040794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D2253-D623-4E48-B17E-59D92369E50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PH"/>
          </a:p>
        </p:txBody>
      </p:sp>
      <p:sp>
        <p:nvSpPr>
          <p:cNvPr id="3" name="Subtitle 2">
            <a:extLst>
              <a:ext uri="{FF2B5EF4-FFF2-40B4-BE49-F238E27FC236}">
                <a16:creationId xmlns:a16="http://schemas.microsoft.com/office/drawing/2014/main" id="{93121EB5-5ADB-4320-A490-57A2777954A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PH"/>
          </a:p>
        </p:txBody>
      </p:sp>
      <p:sp>
        <p:nvSpPr>
          <p:cNvPr id="4" name="Date Placeholder 3">
            <a:extLst>
              <a:ext uri="{FF2B5EF4-FFF2-40B4-BE49-F238E27FC236}">
                <a16:creationId xmlns:a16="http://schemas.microsoft.com/office/drawing/2014/main" id="{CEC2ED3E-A97D-416C-B482-E174804DA0B9}"/>
              </a:ext>
            </a:extLst>
          </p:cNvPr>
          <p:cNvSpPr>
            <a:spLocks noGrp="1"/>
          </p:cNvSpPr>
          <p:nvPr>
            <p:ph type="dt" sz="half" idx="10"/>
          </p:nvPr>
        </p:nvSpPr>
        <p:spPr/>
        <p:txBody>
          <a:bodyPr/>
          <a:lstStyle/>
          <a:p>
            <a:fld id="{411C3A95-D39F-4A62-A23E-D0E8EBA6C572}" type="datetimeFigureOut">
              <a:rPr lang="en-PH" smtClean="0">
                <a:solidFill>
                  <a:prstClr val="black">
                    <a:tint val="75000"/>
                  </a:prstClr>
                </a:solidFill>
              </a:rPr>
              <a:pPr/>
              <a:t>12/10/2021</a:t>
            </a:fld>
            <a:endParaRPr lang="en-PH">
              <a:solidFill>
                <a:prstClr val="black">
                  <a:tint val="75000"/>
                </a:prstClr>
              </a:solidFill>
            </a:endParaRPr>
          </a:p>
        </p:txBody>
      </p:sp>
      <p:sp>
        <p:nvSpPr>
          <p:cNvPr id="5" name="Footer Placeholder 4">
            <a:extLst>
              <a:ext uri="{FF2B5EF4-FFF2-40B4-BE49-F238E27FC236}">
                <a16:creationId xmlns:a16="http://schemas.microsoft.com/office/drawing/2014/main" id="{599DCCB0-6A9D-46AA-BE48-A2AD07DEE40F}"/>
              </a:ext>
            </a:extLst>
          </p:cNvPr>
          <p:cNvSpPr>
            <a:spLocks noGrp="1"/>
          </p:cNvSpPr>
          <p:nvPr>
            <p:ph type="ftr" sz="quarter" idx="11"/>
          </p:nvPr>
        </p:nvSpPr>
        <p:spPr/>
        <p:txBody>
          <a:bodyPr/>
          <a:lstStyle/>
          <a:p>
            <a:endParaRPr lang="en-PH">
              <a:solidFill>
                <a:prstClr val="black">
                  <a:tint val="75000"/>
                </a:prstClr>
              </a:solidFill>
            </a:endParaRPr>
          </a:p>
        </p:txBody>
      </p:sp>
      <p:sp>
        <p:nvSpPr>
          <p:cNvPr id="6" name="Slide Number Placeholder 5">
            <a:extLst>
              <a:ext uri="{FF2B5EF4-FFF2-40B4-BE49-F238E27FC236}">
                <a16:creationId xmlns:a16="http://schemas.microsoft.com/office/drawing/2014/main" id="{4F6AFE90-6BFC-49A1-80C5-573EF02AAA65}"/>
              </a:ext>
            </a:extLst>
          </p:cNvPr>
          <p:cNvSpPr>
            <a:spLocks noGrp="1"/>
          </p:cNvSpPr>
          <p:nvPr>
            <p:ph type="sldNum" sz="quarter" idx="12"/>
          </p:nvPr>
        </p:nvSpPr>
        <p:spPr/>
        <p:txBody>
          <a:bodyPr/>
          <a:lstStyle/>
          <a:p>
            <a:fld id="{46C893A5-88F3-4D9D-803E-6EB7402B3067}" type="slidenum">
              <a:rPr lang="en-PH" smtClean="0">
                <a:solidFill>
                  <a:prstClr val="black">
                    <a:tint val="75000"/>
                  </a:prstClr>
                </a:solidFill>
              </a:rPr>
              <a:pPr/>
              <a:t>‹#›</a:t>
            </a:fld>
            <a:endParaRPr lang="en-PH">
              <a:solidFill>
                <a:prstClr val="black">
                  <a:tint val="75000"/>
                </a:prstClr>
              </a:solidFill>
            </a:endParaRPr>
          </a:p>
        </p:txBody>
      </p:sp>
    </p:spTree>
    <p:extLst>
      <p:ext uri="{BB962C8B-B14F-4D97-AF65-F5344CB8AC3E}">
        <p14:creationId xmlns:p14="http://schemas.microsoft.com/office/powerpoint/2010/main" val="263391926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CE33E0-65F6-442A-8856-B78389CE3725}"/>
              </a:ext>
            </a:extLst>
          </p:cNvPr>
          <p:cNvSpPr>
            <a:spLocks noGrp="1"/>
          </p:cNvSpPr>
          <p:nvPr>
            <p:ph type="title"/>
          </p:nvPr>
        </p:nvSpPr>
        <p:spPr/>
        <p:txBody>
          <a:bodyPr/>
          <a:lstStyle/>
          <a:p>
            <a:r>
              <a:rPr lang="en-US"/>
              <a:t>Click to edit Master title style</a:t>
            </a:r>
            <a:endParaRPr lang="en-PH"/>
          </a:p>
        </p:txBody>
      </p:sp>
      <p:sp>
        <p:nvSpPr>
          <p:cNvPr id="3" name="Content Placeholder 2">
            <a:extLst>
              <a:ext uri="{FF2B5EF4-FFF2-40B4-BE49-F238E27FC236}">
                <a16:creationId xmlns:a16="http://schemas.microsoft.com/office/drawing/2014/main" id="{855D176C-BEC6-404D-A63B-619EF949497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6FDEE59E-0239-4921-A1DD-855CF3E1A2CB}"/>
              </a:ext>
            </a:extLst>
          </p:cNvPr>
          <p:cNvSpPr>
            <a:spLocks noGrp="1"/>
          </p:cNvSpPr>
          <p:nvPr>
            <p:ph type="dt" sz="half" idx="10"/>
          </p:nvPr>
        </p:nvSpPr>
        <p:spPr/>
        <p:txBody>
          <a:bodyPr/>
          <a:lstStyle/>
          <a:p>
            <a:fld id="{411C3A95-D39F-4A62-A23E-D0E8EBA6C572}" type="datetimeFigureOut">
              <a:rPr lang="en-PH" smtClean="0">
                <a:solidFill>
                  <a:prstClr val="black">
                    <a:tint val="75000"/>
                  </a:prstClr>
                </a:solidFill>
              </a:rPr>
              <a:pPr/>
              <a:t>12/10/2021</a:t>
            </a:fld>
            <a:endParaRPr lang="en-PH">
              <a:solidFill>
                <a:prstClr val="black">
                  <a:tint val="75000"/>
                </a:prstClr>
              </a:solidFill>
            </a:endParaRPr>
          </a:p>
        </p:txBody>
      </p:sp>
      <p:sp>
        <p:nvSpPr>
          <p:cNvPr id="5" name="Footer Placeholder 4">
            <a:extLst>
              <a:ext uri="{FF2B5EF4-FFF2-40B4-BE49-F238E27FC236}">
                <a16:creationId xmlns:a16="http://schemas.microsoft.com/office/drawing/2014/main" id="{0E1DF981-33BD-4BAA-9A01-FAD239FC1962}"/>
              </a:ext>
            </a:extLst>
          </p:cNvPr>
          <p:cNvSpPr>
            <a:spLocks noGrp="1"/>
          </p:cNvSpPr>
          <p:nvPr>
            <p:ph type="ftr" sz="quarter" idx="11"/>
          </p:nvPr>
        </p:nvSpPr>
        <p:spPr/>
        <p:txBody>
          <a:bodyPr/>
          <a:lstStyle/>
          <a:p>
            <a:endParaRPr lang="en-PH">
              <a:solidFill>
                <a:prstClr val="black">
                  <a:tint val="75000"/>
                </a:prstClr>
              </a:solidFill>
            </a:endParaRPr>
          </a:p>
        </p:txBody>
      </p:sp>
      <p:sp>
        <p:nvSpPr>
          <p:cNvPr id="6" name="Slide Number Placeholder 5">
            <a:extLst>
              <a:ext uri="{FF2B5EF4-FFF2-40B4-BE49-F238E27FC236}">
                <a16:creationId xmlns:a16="http://schemas.microsoft.com/office/drawing/2014/main" id="{052862FD-698B-4FB5-A496-8AC081E2F69D}"/>
              </a:ext>
            </a:extLst>
          </p:cNvPr>
          <p:cNvSpPr>
            <a:spLocks noGrp="1"/>
          </p:cNvSpPr>
          <p:nvPr>
            <p:ph type="sldNum" sz="quarter" idx="12"/>
          </p:nvPr>
        </p:nvSpPr>
        <p:spPr/>
        <p:txBody>
          <a:bodyPr/>
          <a:lstStyle/>
          <a:p>
            <a:fld id="{46C893A5-88F3-4D9D-803E-6EB7402B3067}" type="slidenum">
              <a:rPr lang="en-PH" smtClean="0">
                <a:solidFill>
                  <a:prstClr val="black">
                    <a:tint val="75000"/>
                  </a:prstClr>
                </a:solidFill>
              </a:rPr>
              <a:pPr/>
              <a:t>‹#›</a:t>
            </a:fld>
            <a:endParaRPr lang="en-PH">
              <a:solidFill>
                <a:prstClr val="black">
                  <a:tint val="75000"/>
                </a:prstClr>
              </a:solidFill>
            </a:endParaRPr>
          </a:p>
        </p:txBody>
      </p:sp>
    </p:spTree>
    <p:extLst>
      <p:ext uri="{BB962C8B-B14F-4D97-AF65-F5344CB8AC3E}">
        <p14:creationId xmlns:p14="http://schemas.microsoft.com/office/powerpoint/2010/main" val="344707959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04BE75-1F76-484D-99DA-93DA1951097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PH"/>
          </a:p>
        </p:txBody>
      </p:sp>
      <p:sp>
        <p:nvSpPr>
          <p:cNvPr id="3" name="Text Placeholder 2">
            <a:extLst>
              <a:ext uri="{FF2B5EF4-FFF2-40B4-BE49-F238E27FC236}">
                <a16:creationId xmlns:a16="http://schemas.microsoft.com/office/drawing/2014/main" id="{5DB6447A-D29D-4011-8DE6-C22858C3E8F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1865D7C-97F6-47EC-9B44-6BFDAA70E9A0}"/>
              </a:ext>
            </a:extLst>
          </p:cNvPr>
          <p:cNvSpPr>
            <a:spLocks noGrp="1"/>
          </p:cNvSpPr>
          <p:nvPr>
            <p:ph type="dt" sz="half" idx="10"/>
          </p:nvPr>
        </p:nvSpPr>
        <p:spPr/>
        <p:txBody>
          <a:bodyPr/>
          <a:lstStyle/>
          <a:p>
            <a:fld id="{411C3A95-D39F-4A62-A23E-D0E8EBA6C572}" type="datetimeFigureOut">
              <a:rPr lang="en-PH" smtClean="0">
                <a:solidFill>
                  <a:prstClr val="black">
                    <a:tint val="75000"/>
                  </a:prstClr>
                </a:solidFill>
              </a:rPr>
              <a:pPr/>
              <a:t>12/10/2021</a:t>
            </a:fld>
            <a:endParaRPr lang="en-PH">
              <a:solidFill>
                <a:prstClr val="black">
                  <a:tint val="75000"/>
                </a:prstClr>
              </a:solidFill>
            </a:endParaRPr>
          </a:p>
        </p:txBody>
      </p:sp>
      <p:sp>
        <p:nvSpPr>
          <p:cNvPr id="5" name="Footer Placeholder 4">
            <a:extLst>
              <a:ext uri="{FF2B5EF4-FFF2-40B4-BE49-F238E27FC236}">
                <a16:creationId xmlns:a16="http://schemas.microsoft.com/office/drawing/2014/main" id="{22CEBA56-F497-405E-982B-ED9945FEBF99}"/>
              </a:ext>
            </a:extLst>
          </p:cNvPr>
          <p:cNvSpPr>
            <a:spLocks noGrp="1"/>
          </p:cNvSpPr>
          <p:nvPr>
            <p:ph type="ftr" sz="quarter" idx="11"/>
          </p:nvPr>
        </p:nvSpPr>
        <p:spPr/>
        <p:txBody>
          <a:bodyPr/>
          <a:lstStyle/>
          <a:p>
            <a:endParaRPr lang="en-PH">
              <a:solidFill>
                <a:prstClr val="black">
                  <a:tint val="75000"/>
                </a:prstClr>
              </a:solidFill>
            </a:endParaRPr>
          </a:p>
        </p:txBody>
      </p:sp>
      <p:sp>
        <p:nvSpPr>
          <p:cNvPr id="6" name="Slide Number Placeholder 5">
            <a:extLst>
              <a:ext uri="{FF2B5EF4-FFF2-40B4-BE49-F238E27FC236}">
                <a16:creationId xmlns:a16="http://schemas.microsoft.com/office/drawing/2014/main" id="{6E64EF89-2424-4133-8944-F2B97A360B6B}"/>
              </a:ext>
            </a:extLst>
          </p:cNvPr>
          <p:cNvSpPr>
            <a:spLocks noGrp="1"/>
          </p:cNvSpPr>
          <p:nvPr>
            <p:ph type="sldNum" sz="quarter" idx="12"/>
          </p:nvPr>
        </p:nvSpPr>
        <p:spPr/>
        <p:txBody>
          <a:bodyPr/>
          <a:lstStyle/>
          <a:p>
            <a:fld id="{46C893A5-88F3-4D9D-803E-6EB7402B3067}" type="slidenum">
              <a:rPr lang="en-PH" smtClean="0">
                <a:solidFill>
                  <a:prstClr val="black">
                    <a:tint val="75000"/>
                  </a:prstClr>
                </a:solidFill>
              </a:rPr>
              <a:pPr/>
              <a:t>‹#›</a:t>
            </a:fld>
            <a:endParaRPr lang="en-PH">
              <a:solidFill>
                <a:prstClr val="black">
                  <a:tint val="75000"/>
                </a:prstClr>
              </a:solidFill>
            </a:endParaRPr>
          </a:p>
        </p:txBody>
      </p:sp>
    </p:spTree>
    <p:extLst>
      <p:ext uri="{BB962C8B-B14F-4D97-AF65-F5344CB8AC3E}">
        <p14:creationId xmlns:p14="http://schemas.microsoft.com/office/powerpoint/2010/main" val="264990026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3E8515-C3F1-46C7-A9E3-6F6FC58E0510}"/>
              </a:ext>
            </a:extLst>
          </p:cNvPr>
          <p:cNvSpPr>
            <a:spLocks noGrp="1"/>
          </p:cNvSpPr>
          <p:nvPr>
            <p:ph type="title"/>
          </p:nvPr>
        </p:nvSpPr>
        <p:spPr/>
        <p:txBody>
          <a:bodyPr/>
          <a:lstStyle/>
          <a:p>
            <a:r>
              <a:rPr lang="en-US"/>
              <a:t>Click to edit Master title style</a:t>
            </a:r>
            <a:endParaRPr lang="en-PH"/>
          </a:p>
        </p:txBody>
      </p:sp>
      <p:sp>
        <p:nvSpPr>
          <p:cNvPr id="3" name="Content Placeholder 2">
            <a:extLst>
              <a:ext uri="{FF2B5EF4-FFF2-40B4-BE49-F238E27FC236}">
                <a16:creationId xmlns:a16="http://schemas.microsoft.com/office/drawing/2014/main" id="{5AC71E54-FBB1-4F18-93A5-90D3278BDAE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Content Placeholder 3">
            <a:extLst>
              <a:ext uri="{FF2B5EF4-FFF2-40B4-BE49-F238E27FC236}">
                <a16:creationId xmlns:a16="http://schemas.microsoft.com/office/drawing/2014/main" id="{8C472012-F6C8-4459-9A88-3FFF2B139A7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5" name="Date Placeholder 4">
            <a:extLst>
              <a:ext uri="{FF2B5EF4-FFF2-40B4-BE49-F238E27FC236}">
                <a16:creationId xmlns:a16="http://schemas.microsoft.com/office/drawing/2014/main" id="{23595F77-6686-4B88-92E8-6FEDA09C804D}"/>
              </a:ext>
            </a:extLst>
          </p:cNvPr>
          <p:cNvSpPr>
            <a:spLocks noGrp="1"/>
          </p:cNvSpPr>
          <p:nvPr>
            <p:ph type="dt" sz="half" idx="10"/>
          </p:nvPr>
        </p:nvSpPr>
        <p:spPr/>
        <p:txBody>
          <a:bodyPr/>
          <a:lstStyle/>
          <a:p>
            <a:fld id="{411C3A95-D39F-4A62-A23E-D0E8EBA6C572}" type="datetimeFigureOut">
              <a:rPr lang="en-PH" smtClean="0">
                <a:solidFill>
                  <a:prstClr val="black">
                    <a:tint val="75000"/>
                  </a:prstClr>
                </a:solidFill>
              </a:rPr>
              <a:pPr/>
              <a:t>12/10/2021</a:t>
            </a:fld>
            <a:endParaRPr lang="en-PH">
              <a:solidFill>
                <a:prstClr val="black">
                  <a:tint val="75000"/>
                </a:prstClr>
              </a:solidFill>
            </a:endParaRPr>
          </a:p>
        </p:txBody>
      </p:sp>
      <p:sp>
        <p:nvSpPr>
          <p:cNvPr id="6" name="Footer Placeholder 5">
            <a:extLst>
              <a:ext uri="{FF2B5EF4-FFF2-40B4-BE49-F238E27FC236}">
                <a16:creationId xmlns:a16="http://schemas.microsoft.com/office/drawing/2014/main" id="{33AD696C-2AB9-4426-A7C0-84F2DDF95E7C}"/>
              </a:ext>
            </a:extLst>
          </p:cNvPr>
          <p:cNvSpPr>
            <a:spLocks noGrp="1"/>
          </p:cNvSpPr>
          <p:nvPr>
            <p:ph type="ftr" sz="quarter" idx="11"/>
          </p:nvPr>
        </p:nvSpPr>
        <p:spPr/>
        <p:txBody>
          <a:bodyPr/>
          <a:lstStyle/>
          <a:p>
            <a:endParaRPr lang="en-PH">
              <a:solidFill>
                <a:prstClr val="black">
                  <a:tint val="75000"/>
                </a:prstClr>
              </a:solidFill>
            </a:endParaRPr>
          </a:p>
        </p:txBody>
      </p:sp>
      <p:sp>
        <p:nvSpPr>
          <p:cNvPr id="7" name="Slide Number Placeholder 6">
            <a:extLst>
              <a:ext uri="{FF2B5EF4-FFF2-40B4-BE49-F238E27FC236}">
                <a16:creationId xmlns:a16="http://schemas.microsoft.com/office/drawing/2014/main" id="{7E156BC6-1C5E-4C35-8195-CB7DDB86742E}"/>
              </a:ext>
            </a:extLst>
          </p:cNvPr>
          <p:cNvSpPr>
            <a:spLocks noGrp="1"/>
          </p:cNvSpPr>
          <p:nvPr>
            <p:ph type="sldNum" sz="quarter" idx="12"/>
          </p:nvPr>
        </p:nvSpPr>
        <p:spPr/>
        <p:txBody>
          <a:bodyPr/>
          <a:lstStyle/>
          <a:p>
            <a:fld id="{46C893A5-88F3-4D9D-803E-6EB7402B3067}" type="slidenum">
              <a:rPr lang="en-PH" smtClean="0">
                <a:solidFill>
                  <a:prstClr val="black">
                    <a:tint val="75000"/>
                  </a:prstClr>
                </a:solidFill>
              </a:rPr>
              <a:pPr/>
              <a:t>‹#›</a:t>
            </a:fld>
            <a:endParaRPr lang="en-PH">
              <a:solidFill>
                <a:prstClr val="black">
                  <a:tint val="75000"/>
                </a:prstClr>
              </a:solidFill>
            </a:endParaRPr>
          </a:p>
        </p:txBody>
      </p:sp>
    </p:spTree>
    <p:extLst>
      <p:ext uri="{BB962C8B-B14F-4D97-AF65-F5344CB8AC3E}">
        <p14:creationId xmlns:p14="http://schemas.microsoft.com/office/powerpoint/2010/main" val="233501373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ABBAD2-16AD-48DE-8E7C-B72E68203A64}"/>
              </a:ext>
            </a:extLst>
          </p:cNvPr>
          <p:cNvSpPr>
            <a:spLocks noGrp="1"/>
          </p:cNvSpPr>
          <p:nvPr>
            <p:ph type="title"/>
          </p:nvPr>
        </p:nvSpPr>
        <p:spPr>
          <a:xfrm>
            <a:off x="839788" y="365125"/>
            <a:ext cx="10515600" cy="1325563"/>
          </a:xfrm>
        </p:spPr>
        <p:txBody>
          <a:bodyPr/>
          <a:lstStyle/>
          <a:p>
            <a:r>
              <a:rPr lang="en-US"/>
              <a:t>Click to edit Master title style</a:t>
            </a:r>
            <a:endParaRPr lang="en-PH"/>
          </a:p>
        </p:txBody>
      </p:sp>
      <p:sp>
        <p:nvSpPr>
          <p:cNvPr id="3" name="Text Placeholder 2">
            <a:extLst>
              <a:ext uri="{FF2B5EF4-FFF2-40B4-BE49-F238E27FC236}">
                <a16:creationId xmlns:a16="http://schemas.microsoft.com/office/drawing/2014/main" id="{B4E65961-7DEE-4E41-A890-DDFC7636D10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F07BF63-CBC2-4DF1-AE67-7D402FFCA8A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5" name="Text Placeholder 4">
            <a:extLst>
              <a:ext uri="{FF2B5EF4-FFF2-40B4-BE49-F238E27FC236}">
                <a16:creationId xmlns:a16="http://schemas.microsoft.com/office/drawing/2014/main" id="{F9785293-BEDC-4D1E-BCFA-E5F4473B4B6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21CA76A-1C36-4873-91C2-0D82435D172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7" name="Date Placeholder 6">
            <a:extLst>
              <a:ext uri="{FF2B5EF4-FFF2-40B4-BE49-F238E27FC236}">
                <a16:creationId xmlns:a16="http://schemas.microsoft.com/office/drawing/2014/main" id="{D8B8E710-8BA7-4713-AFFC-3B33C56B31F6}"/>
              </a:ext>
            </a:extLst>
          </p:cNvPr>
          <p:cNvSpPr>
            <a:spLocks noGrp="1"/>
          </p:cNvSpPr>
          <p:nvPr>
            <p:ph type="dt" sz="half" idx="10"/>
          </p:nvPr>
        </p:nvSpPr>
        <p:spPr/>
        <p:txBody>
          <a:bodyPr/>
          <a:lstStyle/>
          <a:p>
            <a:fld id="{411C3A95-D39F-4A62-A23E-D0E8EBA6C572}" type="datetimeFigureOut">
              <a:rPr lang="en-PH" smtClean="0">
                <a:solidFill>
                  <a:prstClr val="black">
                    <a:tint val="75000"/>
                  </a:prstClr>
                </a:solidFill>
              </a:rPr>
              <a:pPr/>
              <a:t>12/10/2021</a:t>
            </a:fld>
            <a:endParaRPr lang="en-PH">
              <a:solidFill>
                <a:prstClr val="black">
                  <a:tint val="75000"/>
                </a:prstClr>
              </a:solidFill>
            </a:endParaRPr>
          </a:p>
        </p:txBody>
      </p:sp>
      <p:sp>
        <p:nvSpPr>
          <p:cNvPr id="8" name="Footer Placeholder 7">
            <a:extLst>
              <a:ext uri="{FF2B5EF4-FFF2-40B4-BE49-F238E27FC236}">
                <a16:creationId xmlns:a16="http://schemas.microsoft.com/office/drawing/2014/main" id="{B698F45F-C107-484C-BAB2-8B05BCA4077D}"/>
              </a:ext>
            </a:extLst>
          </p:cNvPr>
          <p:cNvSpPr>
            <a:spLocks noGrp="1"/>
          </p:cNvSpPr>
          <p:nvPr>
            <p:ph type="ftr" sz="quarter" idx="11"/>
          </p:nvPr>
        </p:nvSpPr>
        <p:spPr/>
        <p:txBody>
          <a:bodyPr/>
          <a:lstStyle/>
          <a:p>
            <a:endParaRPr lang="en-PH">
              <a:solidFill>
                <a:prstClr val="black">
                  <a:tint val="75000"/>
                </a:prstClr>
              </a:solidFill>
            </a:endParaRPr>
          </a:p>
        </p:txBody>
      </p:sp>
      <p:sp>
        <p:nvSpPr>
          <p:cNvPr id="9" name="Slide Number Placeholder 8">
            <a:extLst>
              <a:ext uri="{FF2B5EF4-FFF2-40B4-BE49-F238E27FC236}">
                <a16:creationId xmlns:a16="http://schemas.microsoft.com/office/drawing/2014/main" id="{6C6125EB-8502-4759-BC1D-A4BDEAFB3045}"/>
              </a:ext>
            </a:extLst>
          </p:cNvPr>
          <p:cNvSpPr>
            <a:spLocks noGrp="1"/>
          </p:cNvSpPr>
          <p:nvPr>
            <p:ph type="sldNum" sz="quarter" idx="12"/>
          </p:nvPr>
        </p:nvSpPr>
        <p:spPr/>
        <p:txBody>
          <a:bodyPr/>
          <a:lstStyle/>
          <a:p>
            <a:fld id="{46C893A5-88F3-4D9D-803E-6EB7402B3067}" type="slidenum">
              <a:rPr lang="en-PH" smtClean="0">
                <a:solidFill>
                  <a:prstClr val="black">
                    <a:tint val="75000"/>
                  </a:prstClr>
                </a:solidFill>
              </a:rPr>
              <a:pPr/>
              <a:t>‹#›</a:t>
            </a:fld>
            <a:endParaRPr lang="en-PH">
              <a:solidFill>
                <a:prstClr val="black">
                  <a:tint val="75000"/>
                </a:prstClr>
              </a:solidFill>
            </a:endParaRPr>
          </a:p>
        </p:txBody>
      </p:sp>
    </p:spTree>
    <p:extLst>
      <p:ext uri="{BB962C8B-B14F-4D97-AF65-F5344CB8AC3E}">
        <p14:creationId xmlns:p14="http://schemas.microsoft.com/office/powerpoint/2010/main" val="73460289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19CFBB-D317-45CF-9974-0E4629CC9929}"/>
              </a:ext>
            </a:extLst>
          </p:cNvPr>
          <p:cNvSpPr>
            <a:spLocks noGrp="1"/>
          </p:cNvSpPr>
          <p:nvPr>
            <p:ph type="title"/>
          </p:nvPr>
        </p:nvSpPr>
        <p:spPr/>
        <p:txBody>
          <a:bodyPr/>
          <a:lstStyle/>
          <a:p>
            <a:r>
              <a:rPr lang="en-US"/>
              <a:t>Click to edit Master title style</a:t>
            </a:r>
            <a:endParaRPr lang="en-PH"/>
          </a:p>
        </p:txBody>
      </p:sp>
      <p:sp>
        <p:nvSpPr>
          <p:cNvPr id="3" name="Date Placeholder 2">
            <a:extLst>
              <a:ext uri="{FF2B5EF4-FFF2-40B4-BE49-F238E27FC236}">
                <a16:creationId xmlns:a16="http://schemas.microsoft.com/office/drawing/2014/main" id="{E4504A9E-78C3-4AAE-B112-236F849A5AC0}"/>
              </a:ext>
            </a:extLst>
          </p:cNvPr>
          <p:cNvSpPr>
            <a:spLocks noGrp="1"/>
          </p:cNvSpPr>
          <p:nvPr>
            <p:ph type="dt" sz="half" idx="10"/>
          </p:nvPr>
        </p:nvSpPr>
        <p:spPr/>
        <p:txBody>
          <a:bodyPr/>
          <a:lstStyle/>
          <a:p>
            <a:fld id="{411C3A95-D39F-4A62-A23E-D0E8EBA6C572}" type="datetimeFigureOut">
              <a:rPr lang="en-PH" smtClean="0">
                <a:solidFill>
                  <a:prstClr val="black">
                    <a:tint val="75000"/>
                  </a:prstClr>
                </a:solidFill>
              </a:rPr>
              <a:pPr/>
              <a:t>12/10/2021</a:t>
            </a:fld>
            <a:endParaRPr lang="en-PH">
              <a:solidFill>
                <a:prstClr val="black">
                  <a:tint val="75000"/>
                </a:prstClr>
              </a:solidFill>
            </a:endParaRPr>
          </a:p>
        </p:txBody>
      </p:sp>
      <p:sp>
        <p:nvSpPr>
          <p:cNvPr id="4" name="Footer Placeholder 3">
            <a:extLst>
              <a:ext uri="{FF2B5EF4-FFF2-40B4-BE49-F238E27FC236}">
                <a16:creationId xmlns:a16="http://schemas.microsoft.com/office/drawing/2014/main" id="{923455E5-5C96-45AC-A487-A051884A152C}"/>
              </a:ext>
            </a:extLst>
          </p:cNvPr>
          <p:cNvSpPr>
            <a:spLocks noGrp="1"/>
          </p:cNvSpPr>
          <p:nvPr>
            <p:ph type="ftr" sz="quarter" idx="11"/>
          </p:nvPr>
        </p:nvSpPr>
        <p:spPr/>
        <p:txBody>
          <a:bodyPr/>
          <a:lstStyle/>
          <a:p>
            <a:endParaRPr lang="en-PH">
              <a:solidFill>
                <a:prstClr val="black">
                  <a:tint val="75000"/>
                </a:prstClr>
              </a:solidFill>
            </a:endParaRPr>
          </a:p>
        </p:txBody>
      </p:sp>
      <p:sp>
        <p:nvSpPr>
          <p:cNvPr id="5" name="Slide Number Placeholder 4">
            <a:extLst>
              <a:ext uri="{FF2B5EF4-FFF2-40B4-BE49-F238E27FC236}">
                <a16:creationId xmlns:a16="http://schemas.microsoft.com/office/drawing/2014/main" id="{951D1323-B8B2-4CF2-B5A0-4FE5CC1E3E01}"/>
              </a:ext>
            </a:extLst>
          </p:cNvPr>
          <p:cNvSpPr>
            <a:spLocks noGrp="1"/>
          </p:cNvSpPr>
          <p:nvPr>
            <p:ph type="sldNum" sz="quarter" idx="12"/>
          </p:nvPr>
        </p:nvSpPr>
        <p:spPr/>
        <p:txBody>
          <a:bodyPr/>
          <a:lstStyle/>
          <a:p>
            <a:fld id="{46C893A5-88F3-4D9D-803E-6EB7402B3067}" type="slidenum">
              <a:rPr lang="en-PH" smtClean="0">
                <a:solidFill>
                  <a:prstClr val="black">
                    <a:tint val="75000"/>
                  </a:prstClr>
                </a:solidFill>
              </a:rPr>
              <a:pPr/>
              <a:t>‹#›</a:t>
            </a:fld>
            <a:endParaRPr lang="en-PH">
              <a:solidFill>
                <a:prstClr val="black">
                  <a:tint val="75000"/>
                </a:prstClr>
              </a:solidFill>
            </a:endParaRPr>
          </a:p>
        </p:txBody>
      </p:sp>
    </p:spTree>
    <p:extLst>
      <p:ext uri="{BB962C8B-B14F-4D97-AF65-F5344CB8AC3E}">
        <p14:creationId xmlns:p14="http://schemas.microsoft.com/office/powerpoint/2010/main" val="20774037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3E8515-C3F1-46C7-A9E3-6F6FC58E0510}"/>
              </a:ext>
            </a:extLst>
          </p:cNvPr>
          <p:cNvSpPr>
            <a:spLocks noGrp="1"/>
          </p:cNvSpPr>
          <p:nvPr>
            <p:ph type="title"/>
          </p:nvPr>
        </p:nvSpPr>
        <p:spPr/>
        <p:txBody>
          <a:bodyPr/>
          <a:lstStyle/>
          <a:p>
            <a:r>
              <a:rPr lang="en-US"/>
              <a:t>Click to edit Master title style</a:t>
            </a:r>
            <a:endParaRPr lang="en-PH"/>
          </a:p>
        </p:txBody>
      </p:sp>
      <p:sp>
        <p:nvSpPr>
          <p:cNvPr id="3" name="Content Placeholder 2">
            <a:extLst>
              <a:ext uri="{FF2B5EF4-FFF2-40B4-BE49-F238E27FC236}">
                <a16:creationId xmlns:a16="http://schemas.microsoft.com/office/drawing/2014/main" id="{5AC71E54-FBB1-4F18-93A5-90D3278BDAE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Content Placeholder 3">
            <a:extLst>
              <a:ext uri="{FF2B5EF4-FFF2-40B4-BE49-F238E27FC236}">
                <a16:creationId xmlns:a16="http://schemas.microsoft.com/office/drawing/2014/main" id="{8C472012-F6C8-4459-9A88-3FFF2B139A7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5" name="Date Placeholder 4">
            <a:extLst>
              <a:ext uri="{FF2B5EF4-FFF2-40B4-BE49-F238E27FC236}">
                <a16:creationId xmlns:a16="http://schemas.microsoft.com/office/drawing/2014/main" id="{23595F77-6686-4B88-92E8-6FEDA09C804D}"/>
              </a:ext>
            </a:extLst>
          </p:cNvPr>
          <p:cNvSpPr>
            <a:spLocks noGrp="1"/>
          </p:cNvSpPr>
          <p:nvPr>
            <p:ph type="dt" sz="half" idx="10"/>
          </p:nvPr>
        </p:nvSpPr>
        <p:spPr/>
        <p:txBody>
          <a:bodyPr/>
          <a:lstStyle/>
          <a:p>
            <a:fld id="{411C3A95-D39F-4A62-A23E-D0E8EBA6C572}" type="datetimeFigureOut">
              <a:rPr lang="en-PH" smtClean="0"/>
              <a:t>12/10/2021</a:t>
            </a:fld>
            <a:endParaRPr lang="en-PH"/>
          </a:p>
        </p:txBody>
      </p:sp>
      <p:sp>
        <p:nvSpPr>
          <p:cNvPr id="6" name="Footer Placeholder 5">
            <a:extLst>
              <a:ext uri="{FF2B5EF4-FFF2-40B4-BE49-F238E27FC236}">
                <a16:creationId xmlns:a16="http://schemas.microsoft.com/office/drawing/2014/main" id="{33AD696C-2AB9-4426-A7C0-84F2DDF95E7C}"/>
              </a:ext>
            </a:extLst>
          </p:cNvPr>
          <p:cNvSpPr>
            <a:spLocks noGrp="1"/>
          </p:cNvSpPr>
          <p:nvPr>
            <p:ph type="ftr" sz="quarter" idx="11"/>
          </p:nvPr>
        </p:nvSpPr>
        <p:spPr/>
        <p:txBody>
          <a:bodyPr/>
          <a:lstStyle/>
          <a:p>
            <a:endParaRPr lang="en-PH"/>
          </a:p>
        </p:txBody>
      </p:sp>
      <p:sp>
        <p:nvSpPr>
          <p:cNvPr id="7" name="Slide Number Placeholder 6">
            <a:extLst>
              <a:ext uri="{FF2B5EF4-FFF2-40B4-BE49-F238E27FC236}">
                <a16:creationId xmlns:a16="http://schemas.microsoft.com/office/drawing/2014/main" id="{7E156BC6-1C5E-4C35-8195-CB7DDB86742E}"/>
              </a:ext>
            </a:extLst>
          </p:cNvPr>
          <p:cNvSpPr>
            <a:spLocks noGrp="1"/>
          </p:cNvSpPr>
          <p:nvPr>
            <p:ph type="sldNum" sz="quarter" idx="12"/>
          </p:nvPr>
        </p:nvSpPr>
        <p:spPr/>
        <p:txBody>
          <a:bodyPr/>
          <a:lstStyle/>
          <a:p>
            <a:fld id="{46C893A5-88F3-4D9D-803E-6EB7402B3067}" type="slidenum">
              <a:rPr lang="en-PH" smtClean="0"/>
              <a:t>‹#›</a:t>
            </a:fld>
            <a:endParaRPr lang="en-PH"/>
          </a:p>
        </p:txBody>
      </p:sp>
    </p:spTree>
    <p:extLst>
      <p:ext uri="{BB962C8B-B14F-4D97-AF65-F5344CB8AC3E}">
        <p14:creationId xmlns:p14="http://schemas.microsoft.com/office/powerpoint/2010/main" val="223231145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4489BB9-F811-4935-AC4C-59B9DFFF95E4}"/>
              </a:ext>
            </a:extLst>
          </p:cNvPr>
          <p:cNvSpPr>
            <a:spLocks noGrp="1"/>
          </p:cNvSpPr>
          <p:nvPr>
            <p:ph type="dt" sz="half" idx="10"/>
          </p:nvPr>
        </p:nvSpPr>
        <p:spPr/>
        <p:txBody>
          <a:bodyPr/>
          <a:lstStyle/>
          <a:p>
            <a:fld id="{411C3A95-D39F-4A62-A23E-D0E8EBA6C572}" type="datetimeFigureOut">
              <a:rPr lang="en-PH" smtClean="0">
                <a:solidFill>
                  <a:prstClr val="black">
                    <a:tint val="75000"/>
                  </a:prstClr>
                </a:solidFill>
              </a:rPr>
              <a:pPr/>
              <a:t>12/10/2021</a:t>
            </a:fld>
            <a:endParaRPr lang="en-PH">
              <a:solidFill>
                <a:prstClr val="black">
                  <a:tint val="75000"/>
                </a:prstClr>
              </a:solidFill>
            </a:endParaRPr>
          </a:p>
        </p:txBody>
      </p:sp>
      <p:sp>
        <p:nvSpPr>
          <p:cNvPr id="3" name="Footer Placeholder 2">
            <a:extLst>
              <a:ext uri="{FF2B5EF4-FFF2-40B4-BE49-F238E27FC236}">
                <a16:creationId xmlns:a16="http://schemas.microsoft.com/office/drawing/2014/main" id="{7C5EC8F7-F2AD-415D-B09E-C92016F2411F}"/>
              </a:ext>
            </a:extLst>
          </p:cNvPr>
          <p:cNvSpPr>
            <a:spLocks noGrp="1"/>
          </p:cNvSpPr>
          <p:nvPr>
            <p:ph type="ftr" sz="quarter" idx="11"/>
          </p:nvPr>
        </p:nvSpPr>
        <p:spPr/>
        <p:txBody>
          <a:bodyPr/>
          <a:lstStyle/>
          <a:p>
            <a:endParaRPr lang="en-PH">
              <a:solidFill>
                <a:prstClr val="black">
                  <a:tint val="75000"/>
                </a:prstClr>
              </a:solidFill>
            </a:endParaRPr>
          </a:p>
        </p:txBody>
      </p:sp>
      <p:sp>
        <p:nvSpPr>
          <p:cNvPr id="4" name="Slide Number Placeholder 3">
            <a:extLst>
              <a:ext uri="{FF2B5EF4-FFF2-40B4-BE49-F238E27FC236}">
                <a16:creationId xmlns:a16="http://schemas.microsoft.com/office/drawing/2014/main" id="{72E43C2D-6D10-4556-A824-AD62A9CB8045}"/>
              </a:ext>
            </a:extLst>
          </p:cNvPr>
          <p:cNvSpPr>
            <a:spLocks noGrp="1"/>
          </p:cNvSpPr>
          <p:nvPr>
            <p:ph type="sldNum" sz="quarter" idx="12"/>
          </p:nvPr>
        </p:nvSpPr>
        <p:spPr/>
        <p:txBody>
          <a:bodyPr/>
          <a:lstStyle/>
          <a:p>
            <a:fld id="{46C893A5-88F3-4D9D-803E-6EB7402B3067}" type="slidenum">
              <a:rPr lang="en-PH" smtClean="0">
                <a:solidFill>
                  <a:prstClr val="black">
                    <a:tint val="75000"/>
                  </a:prstClr>
                </a:solidFill>
              </a:rPr>
              <a:pPr/>
              <a:t>‹#›</a:t>
            </a:fld>
            <a:endParaRPr lang="en-PH">
              <a:solidFill>
                <a:prstClr val="black">
                  <a:tint val="75000"/>
                </a:prstClr>
              </a:solidFill>
            </a:endParaRPr>
          </a:p>
        </p:txBody>
      </p:sp>
    </p:spTree>
    <p:extLst>
      <p:ext uri="{BB962C8B-B14F-4D97-AF65-F5344CB8AC3E}">
        <p14:creationId xmlns:p14="http://schemas.microsoft.com/office/powerpoint/2010/main" val="201306706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D70813-4D56-4E04-BBF6-D523D862F2C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PH"/>
          </a:p>
        </p:txBody>
      </p:sp>
      <p:sp>
        <p:nvSpPr>
          <p:cNvPr id="3" name="Content Placeholder 2">
            <a:extLst>
              <a:ext uri="{FF2B5EF4-FFF2-40B4-BE49-F238E27FC236}">
                <a16:creationId xmlns:a16="http://schemas.microsoft.com/office/drawing/2014/main" id="{EBAC5B42-97A6-47C3-B245-24992E28279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Text Placeholder 3">
            <a:extLst>
              <a:ext uri="{FF2B5EF4-FFF2-40B4-BE49-F238E27FC236}">
                <a16:creationId xmlns:a16="http://schemas.microsoft.com/office/drawing/2014/main" id="{A01BF7D3-8B2C-41D7-B5BF-0821444079E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358B280-50AD-4868-86F3-E52EC62B2D7F}"/>
              </a:ext>
            </a:extLst>
          </p:cNvPr>
          <p:cNvSpPr>
            <a:spLocks noGrp="1"/>
          </p:cNvSpPr>
          <p:nvPr>
            <p:ph type="dt" sz="half" idx="10"/>
          </p:nvPr>
        </p:nvSpPr>
        <p:spPr/>
        <p:txBody>
          <a:bodyPr/>
          <a:lstStyle/>
          <a:p>
            <a:fld id="{411C3A95-D39F-4A62-A23E-D0E8EBA6C572}" type="datetimeFigureOut">
              <a:rPr lang="en-PH" smtClean="0">
                <a:solidFill>
                  <a:prstClr val="black">
                    <a:tint val="75000"/>
                  </a:prstClr>
                </a:solidFill>
              </a:rPr>
              <a:pPr/>
              <a:t>12/10/2021</a:t>
            </a:fld>
            <a:endParaRPr lang="en-PH">
              <a:solidFill>
                <a:prstClr val="black">
                  <a:tint val="75000"/>
                </a:prstClr>
              </a:solidFill>
            </a:endParaRPr>
          </a:p>
        </p:txBody>
      </p:sp>
      <p:sp>
        <p:nvSpPr>
          <p:cNvPr id="6" name="Footer Placeholder 5">
            <a:extLst>
              <a:ext uri="{FF2B5EF4-FFF2-40B4-BE49-F238E27FC236}">
                <a16:creationId xmlns:a16="http://schemas.microsoft.com/office/drawing/2014/main" id="{E9E78106-26A2-41A9-8B59-D8323CF66BCE}"/>
              </a:ext>
            </a:extLst>
          </p:cNvPr>
          <p:cNvSpPr>
            <a:spLocks noGrp="1"/>
          </p:cNvSpPr>
          <p:nvPr>
            <p:ph type="ftr" sz="quarter" idx="11"/>
          </p:nvPr>
        </p:nvSpPr>
        <p:spPr/>
        <p:txBody>
          <a:bodyPr/>
          <a:lstStyle/>
          <a:p>
            <a:endParaRPr lang="en-PH">
              <a:solidFill>
                <a:prstClr val="black">
                  <a:tint val="75000"/>
                </a:prstClr>
              </a:solidFill>
            </a:endParaRPr>
          </a:p>
        </p:txBody>
      </p:sp>
      <p:sp>
        <p:nvSpPr>
          <p:cNvPr id="7" name="Slide Number Placeholder 6">
            <a:extLst>
              <a:ext uri="{FF2B5EF4-FFF2-40B4-BE49-F238E27FC236}">
                <a16:creationId xmlns:a16="http://schemas.microsoft.com/office/drawing/2014/main" id="{E6305775-926D-44C4-8B52-B151474B73F6}"/>
              </a:ext>
            </a:extLst>
          </p:cNvPr>
          <p:cNvSpPr>
            <a:spLocks noGrp="1"/>
          </p:cNvSpPr>
          <p:nvPr>
            <p:ph type="sldNum" sz="quarter" idx="12"/>
          </p:nvPr>
        </p:nvSpPr>
        <p:spPr/>
        <p:txBody>
          <a:bodyPr/>
          <a:lstStyle/>
          <a:p>
            <a:fld id="{46C893A5-88F3-4D9D-803E-6EB7402B3067}" type="slidenum">
              <a:rPr lang="en-PH" smtClean="0">
                <a:solidFill>
                  <a:prstClr val="black">
                    <a:tint val="75000"/>
                  </a:prstClr>
                </a:solidFill>
              </a:rPr>
              <a:pPr/>
              <a:t>‹#›</a:t>
            </a:fld>
            <a:endParaRPr lang="en-PH">
              <a:solidFill>
                <a:prstClr val="black">
                  <a:tint val="75000"/>
                </a:prstClr>
              </a:solidFill>
            </a:endParaRPr>
          </a:p>
        </p:txBody>
      </p:sp>
    </p:spTree>
    <p:extLst>
      <p:ext uri="{BB962C8B-B14F-4D97-AF65-F5344CB8AC3E}">
        <p14:creationId xmlns:p14="http://schemas.microsoft.com/office/powerpoint/2010/main" val="405402207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0435D-8A85-4D62-8D93-8D313D8A660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PH"/>
          </a:p>
        </p:txBody>
      </p:sp>
      <p:sp>
        <p:nvSpPr>
          <p:cNvPr id="3" name="Picture Placeholder 2">
            <a:extLst>
              <a:ext uri="{FF2B5EF4-FFF2-40B4-BE49-F238E27FC236}">
                <a16:creationId xmlns:a16="http://schemas.microsoft.com/office/drawing/2014/main" id="{9806B929-BDFB-4DCF-950E-30985B84D7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PH"/>
          </a:p>
        </p:txBody>
      </p:sp>
      <p:sp>
        <p:nvSpPr>
          <p:cNvPr id="4" name="Text Placeholder 3">
            <a:extLst>
              <a:ext uri="{FF2B5EF4-FFF2-40B4-BE49-F238E27FC236}">
                <a16:creationId xmlns:a16="http://schemas.microsoft.com/office/drawing/2014/main" id="{52FE1065-65AE-46FA-87E6-C459EE4F7FE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7432BB4-F234-4B06-AAC9-7E59089A5363}"/>
              </a:ext>
            </a:extLst>
          </p:cNvPr>
          <p:cNvSpPr>
            <a:spLocks noGrp="1"/>
          </p:cNvSpPr>
          <p:nvPr>
            <p:ph type="dt" sz="half" idx="10"/>
          </p:nvPr>
        </p:nvSpPr>
        <p:spPr/>
        <p:txBody>
          <a:bodyPr/>
          <a:lstStyle/>
          <a:p>
            <a:fld id="{411C3A95-D39F-4A62-A23E-D0E8EBA6C572}" type="datetimeFigureOut">
              <a:rPr lang="en-PH" smtClean="0">
                <a:solidFill>
                  <a:prstClr val="black">
                    <a:tint val="75000"/>
                  </a:prstClr>
                </a:solidFill>
              </a:rPr>
              <a:pPr/>
              <a:t>12/10/2021</a:t>
            </a:fld>
            <a:endParaRPr lang="en-PH">
              <a:solidFill>
                <a:prstClr val="black">
                  <a:tint val="75000"/>
                </a:prstClr>
              </a:solidFill>
            </a:endParaRPr>
          </a:p>
        </p:txBody>
      </p:sp>
      <p:sp>
        <p:nvSpPr>
          <p:cNvPr id="6" name="Footer Placeholder 5">
            <a:extLst>
              <a:ext uri="{FF2B5EF4-FFF2-40B4-BE49-F238E27FC236}">
                <a16:creationId xmlns:a16="http://schemas.microsoft.com/office/drawing/2014/main" id="{D255FBA9-1E9B-45AA-8AFE-A6CAACE56420}"/>
              </a:ext>
            </a:extLst>
          </p:cNvPr>
          <p:cNvSpPr>
            <a:spLocks noGrp="1"/>
          </p:cNvSpPr>
          <p:nvPr>
            <p:ph type="ftr" sz="quarter" idx="11"/>
          </p:nvPr>
        </p:nvSpPr>
        <p:spPr/>
        <p:txBody>
          <a:bodyPr/>
          <a:lstStyle/>
          <a:p>
            <a:endParaRPr lang="en-PH">
              <a:solidFill>
                <a:prstClr val="black">
                  <a:tint val="75000"/>
                </a:prstClr>
              </a:solidFill>
            </a:endParaRPr>
          </a:p>
        </p:txBody>
      </p:sp>
      <p:sp>
        <p:nvSpPr>
          <p:cNvPr id="7" name="Slide Number Placeholder 6">
            <a:extLst>
              <a:ext uri="{FF2B5EF4-FFF2-40B4-BE49-F238E27FC236}">
                <a16:creationId xmlns:a16="http://schemas.microsoft.com/office/drawing/2014/main" id="{085CF6C3-C66B-4B36-B324-7AE989EF115C}"/>
              </a:ext>
            </a:extLst>
          </p:cNvPr>
          <p:cNvSpPr>
            <a:spLocks noGrp="1"/>
          </p:cNvSpPr>
          <p:nvPr>
            <p:ph type="sldNum" sz="quarter" idx="12"/>
          </p:nvPr>
        </p:nvSpPr>
        <p:spPr/>
        <p:txBody>
          <a:bodyPr/>
          <a:lstStyle/>
          <a:p>
            <a:fld id="{46C893A5-88F3-4D9D-803E-6EB7402B3067}" type="slidenum">
              <a:rPr lang="en-PH" smtClean="0">
                <a:solidFill>
                  <a:prstClr val="black">
                    <a:tint val="75000"/>
                  </a:prstClr>
                </a:solidFill>
              </a:rPr>
              <a:pPr/>
              <a:t>‹#›</a:t>
            </a:fld>
            <a:endParaRPr lang="en-PH">
              <a:solidFill>
                <a:prstClr val="black">
                  <a:tint val="75000"/>
                </a:prstClr>
              </a:solidFill>
            </a:endParaRPr>
          </a:p>
        </p:txBody>
      </p:sp>
    </p:spTree>
    <p:extLst>
      <p:ext uri="{BB962C8B-B14F-4D97-AF65-F5344CB8AC3E}">
        <p14:creationId xmlns:p14="http://schemas.microsoft.com/office/powerpoint/2010/main" val="318107544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29AAC1-1B95-4113-9DF5-61C10EC802CC}"/>
              </a:ext>
            </a:extLst>
          </p:cNvPr>
          <p:cNvSpPr>
            <a:spLocks noGrp="1"/>
          </p:cNvSpPr>
          <p:nvPr>
            <p:ph type="title"/>
          </p:nvPr>
        </p:nvSpPr>
        <p:spPr/>
        <p:txBody>
          <a:bodyPr/>
          <a:lstStyle/>
          <a:p>
            <a:r>
              <a:rPr lang="en-US"/>
              <a:t>Click to edit Master title style</a:t>
            </a:r>
            <a:endParaRPr lang="en-PH"/>
          </a:p>
        </p:txBody>
      </p:sp>
      <p:sp>
        <p:nvSpPr>
          <p:cNvPr id="3" name="Vertical Text Placeholder 2">
            <a:extLst>
              <a:ext uri="{FF2B5EF4-FFF2-40B4-BE49-F238E27FC236}">
                <a16:creationId xmlns:a16="http://schemas.microsoft.com/office/drawing/2014/main" id="{2F1443B3-AECF-4C75-8457-08148888973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D021957E-42BF-4BE1-B3F6-D41A83B44182}"/>
              </a:ext>
            </a:extLst>
          </p:cNvPr>
          <p:cNvSpPr>
            <a:spLocks noGrp="1"/>
          </p:cNvSpPr>
          <p:nvPr>
            <p:ph type="dt" sz="half" idx="10"/>
          </p:nvPr>
        </p:nvSpPr>
        <p:spPr/>
        <p:txBody>
          <a:bodyPr/>
          <a:lstStyle/>
          <a:p>
            <a:fld id="{411C3A95-D39F-4A62-A23E-D0E8EBA6C572}" type="datetimeFigureOut">
              <a:rPr lang="en-PH" smtClean="0">
                <a:solidFill>
                  <a:prstClr val="black">
                    <a:tint val="75000"/>
                  </a:prstClr>
                </a:solidFill>
              </a:rPr>
              <a:pPr/>
              <a:t>12/10/2021</a:t>
            </a:fld>
            <a:endParaRPr lang="en-PH">
              <a:solidFill>
                <a:prstClr val="black">
                  <a:tint val="75000"/>
                </a:prstClr>
              </a:solidFill>
            </a:endParaRPr>
          </a:p>
        </p:txBody>
      </p:sp>
      <p:sp>
        <p:nvSpPr>
          <p:cNvPr id="5" name="Footer Placeholder 4">
            <a:extLst>
              <a:ext uri="{FF2B5EF4-FFF2-40B4-BE49-F238E27FC236}">
                <a16:creationId xmlns:a16="http://schemas.microsoft.com/office/drawing/2014/main" id="{F4B5488E-1E7A-4755-8376-6BE36EE5C966}"/>
              </a:ext>
            </a:extLst>
          </p:cNvPr>
          <p:cNvSpPr>
            <a:spLocks noGrp="1"/>
          </p:cNvSpPr>
          <p:nvPr>
            <p:ph type="ftr" sz="quarter" idx="11"/>
          </p:nvPr>
        </p:nvSpPr>
        <p:spPr/>
        <p:txBody>
          <a:bodyPr/>
          <a:lstStyle/>
          <a:p>
            <a:endParaRPr lang="en-PH">
              <a:solidFill>
                <a:prstClr val="black">
                  <a:tint val="75000"/>
                </a:prstClr>
              </a:solidFill>
            </a:endParaRPr>
          </a:p>
        </p:txBody>
      </p:sp>
      <p:sp>
        <p:nvSpPr>
          <p:cNvPr id="6" name="Slide Number Placeholder 5">
            <a:extLst>
              <a:ext uri="{FF2B5EF4-FFF2-40B4-BE49-F238E27FC236}">
                <a16:creationId xmlns:a16="http://schemas.microsoft.com/office/drawing/2014/main" id="{0D8379EF-E48A-46FF-A278-FA514B44AC1D}"/>
              </a:ext>
            </a:extLst>
          </p:cNvPr>
          <p:cNvSpPr>
            <a:spLocks noGrp="1"/>
          </p:cNvSpPr>
          <p:nvPr>
            <p:ph type="sldNum" sz="quarter" idx="12"/>
          </p:nvPr>
        </p:nvSpPr>
        <p:spPr/>
        <p:txBody>
          <a:bodyPr/>
          <a:lstStyle/>
          <a:p>
            <a:fld id="{46C893A5-88F3-4D9D-803E-6EB7402B3067}" type="slidenum">
              <a:rPr lang="en-PH" smtClean="0">
                <a:solidFill>
                  <a:prstClr val="black">
                    <a:tint val="75000"/>
                  </a:prstClr>
                </a:solidFill>
              </a:rPr>
              <a:pPr/>
              <a:t>‹#›</a:t>
            </a:fld>
            <a:endParaRPr lang="en-PH">
              <a:solidFill>
                <a:prstClr val="black">
                  <a:tint val="75000"/>
                </a:prstClr>
              </a:solidFill>
            </a:endParaRPr>
          </a:p>
        </p:txBody>
      </p:sp>
    </p:spTree>
    <p:extLst>
      <p:ext uri="{BB962C8B-B14F-4D97-AF65-F5344CB8AC3E}">
        <p14:creationId xmlns:p14="http://schemas.microsoft.com/office/powerpoint/2010/main" val="362714761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63CE81E-3480-408B-8A73-E62D72299E7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PH"/>
          </a:p>
        </p:txBody>
      </p:sp>
      <p:sp>
        <p:nvSpPr>
          <p:cNvPr id="3" name="Vertical Text Placeholder 2">
            <a:extLst>
              <a:ext uri="{FF2B5EF4-FFF2-40B4-BE49-F238E27FC236}">
                <a16:creationId xmlns:a16="http://schemas.microsoft.com/office/drawing/2014/main" id="{B256638A-5A5B-4FBF-BF2D-9EA68759858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009FB081-4785-439A-91AD-CFAC71B1E799}"/>
              </a:ext>
            </a:extLst>
          </p:cNvPr>
          <p:cNvSpPr>
            <a:spLocks noGrp="1"/>
          </p:cNvSpPr>
          <p:nvPr>
            <p:ph type="dt" sz="half" idx="10"/>
          </p:nvPr>
        </p:nvSpPr>
        <p:spPr/>
        <p:txBody>
          <a:bodyPr/>
          <a:lstStyle/>
          <a:p>
            <a:fld id="{411C3A95-D39F-4A62-A23E-D0E8EBA6C572}" type="datetimeFigureOut">
              <a:rPr lang="en-PH" smtClean="0">
                <a:solidFill>
                  <a:prstClr val="black">
                    <a:tint val="75000"/>
                  </a:prstClr>
                </a:solidFill>
              </a:rPr>
              <a:pPr/>
              <a:t>12/10/2021</a:t>
            </a:fld>
            <a:endParaRPr lang="en-PH">
              <a:solidFill>
                <a:prstClr val="black">
                  <a:tint val="75000"/>
                </a:prstClr>
              </a:solidFill>
            </a:endParaRPr>
          </a:p>
        </p:txBody>
      </p:sp>
      <p:sp>
        <p:nvSpPr>
          <p:cNvPr id="5" name="Footer Placeholder 4">
            <a:extLst>
              <a:ext uri="{FF2B5EF4-FFF2-40B4-BE49-F238E27FC236}">
                <a16:creationId xmlns:a16="http://schemas.microsoft.com/office/drawing/2014/main" id="{B5683AE3-0862-43A1-A814-B6CCCF87AAC2}"/>
              </a:ext>
            </a:extLst>
          </p:cNvPr>
          <p:cNvSpPr>
            <a:spLocks noGrp="1"/>
          </p:cNvSpPr>
          <p:nvPr>
            <p:ph type="ftr" sz="quarter" idx="11"/>
          </p:nvPr>
        </p:nvSpPr>
        <p:spPr/>
        <p:txBody>
          <a:bodyPr/>
          <a:lstStyle/>
          <a:p>
            <a:endParaRPr lang="en-PH">
              <a:solidFill>
                <a:prstClr val="black">
                  <a:tint val="75000"/>
                </a:prstClr>
              </a:solidFill>
            </a:endParaRPr>
          </a:p>
        </p:txBody>
      </p:sp>
      <p:sp>
        <p:nvSpPr>
          <p:cNvPr id="6" name="Slide Number Placeholder 5">
            <a:extLst>
              <a:ext uri="{FF2B5EF4-FFF2-40B4-BE49-F238E27FC236}">
                <a16:creationId xmlns:a16="http://schemas.microsoft.com/office/drawing/2014/main" id="{12A82BC9-B4F0-4360-9005-B08AE48551ED}"/>
              </a:ext>
            </a:extLst>
          </p:cNvPr>
          <p:cNvSpPr>
            <a:spLocks noGrp="1"/>
          </p:cNvSpPr>
          <p:nvPr>
            <p:ph type="sldNum" sz="quarter" idx="12"/>
          </p:nvPr>
        </p:nvSpPr>
        <p:spPr/>
        <p:txBody>
          <a:bodyPr/>
          <a:lstStyle/>
          <a:p>
            <a:fld id="{46C893A5-88F3-4D9D-803E-6EB7402B3067}" type="slidenum">
              <a:rPr lang="en-PH" smtClean="0">
                <a:solidFill>
                  <a:prstClr val="black">
                    <a:tint val="75000"/>
                  </a:prstClr>
                </a:solidFill>
              </a:rPr>
              <a:pPr/>
              <a:t>‹#›</a:t>
            </a:fld>
            <a:endParaRPr lang="en-PH">
              <a:solidFill>
                <a:prstClr val="black">
                  <a:tint val="75000"/>
                </a:prstClr>
              </a:solidFill>
            </a:endParaRPr>
          </a:p>
        </p:txBody>
      </p:sp>
    </p:spTree>
    <p:extLst>
      <p:ext uri="{BB962C8B-B14F-4D97-AF65-F5344CB8AC3E}">
        <p14:creationId xmlns:p14="http://schemas.microsoft.com/office/powerpoint/2010/main" val="316279247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D2253-D623-4E48-B17E-59D92369E50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PH"/>
          </a:p>
        </p:txBody>
      </p:sp>
      <p:sp>
        <p:nvSpPr>
          <p:cNvPr id="3" name="Subtitle 2">
            <a:extLst>
              <a:ext uri="{FF2B5EF4-FFF2-40B4-BE49-F238E27FC236}">
                <a16:creationId xmlns:a16="http://schemas.microsoft.com/office/drawing/2014/main" id="{93121EB5-5ADB-4320-A490-57A2777954A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PH"/>
          </a:p>
        </p:txBody>
      </p:sp>
      <p:sp>
        <p:nvSpPr>
          <p:cNvPr id="4" name="Date Placeholder 3">
            <a:extLst>
              <a:ext uri="{FF2B5EF4-FFF2-40B4-BE49-F238E27FC236}">
                <a16:creationId xmlns:a16="http://schemas.microsoft.com/office/drawing/2014/main" id="{CEC2ED3E-A97D-416C-B482-E174804DA0B9}"/>
              </a:ext>
            </a:extLst>
          </p:cNvPr>
          <p:cNvSpPr>
            <a:spLocks noGrp="1"/>
          </p:cNvSpPr>
          <p:nvPr>
            <p:ph type="dt" sz="half" idx="10"/>
          </p:nvPr>
        </p:nvSpPr>
        <p:spPr/>
        <p:txBody>
          <a:bodyPr/>
          <a:lstStyle/>
          <a:p>
            <a:fld id="{411C3A95-D39F-4A62-A23E-D0E8EBA6C572}" type="datetimeFigureOut">
              <a:rPr lang="en-PH" smtClean="0">
                <a:solidFill>
                  <a:prstClr val="black">
                    <a:tint val="75000"/>
                  </a:prstClr>
                </a:solidFill>
              </a:rPr>
              <a:pPr/>
              <a:t>12/10/2021</a:t>
            </a:fld>
            <a:endParaRPr lang="en-PH">
              <a:solidFill>
                <a:prstClr val="black">
                  <a:tint val="75000"/>
                </a:prstClr>
              </a:solidFill>
            </a:endParaRPr>
          </a:p>
        </p:txBody>
      </p:sp>
      <p:sp>
        <p:nvSpPr>
          <p:cNvPr id="5" name="Footer Placeholder 4">
            <a:extLst>
              <a:ext uri="{FF2B5EF4-FFF2-40B4-BE49-F238E27FC236}">
                <a16:creationId xmlns:a16="http://schemas.microsoft.com/office/drawing/2014/main" id="{599DCCB0-6A9D-46AA-BE48-A2AD07DEE40F}"/>
              </a:ext>
            </a:extLst>
          </p:cNvPr>
          <p:cNvSpPr>
            <a:spLocks noGrp="1"/>
          </p:cNvSpPr>
          <p:nvPr>
            <p:ph type="ftr" sz="quarter" idx="11"/>
          </p:nvPr>
        </p:nvSpPr>
        <p:spPr/>
        <p:txBody>
          <a:bodyPr/>
          <a:lstStyle/>
          <a:p>
            <a:endParaRPr lang="en-PH">
              <a:solidFill>
                <a:prstClr val="black">
                  <a:tint val="75000"/>
                </a:prstClr>
              </a:solidFill>
            </a:endParaRPr>
          </a:p>
        </p:txBody>
      </p:sp>
      <p:sp>
        <p:nvSpPr>
          <p:cNvPr id="6" name="Slide Number Placeholder 5">
            <a:extLst>
              <a:ext uri="{FF2B5EF4-FFF2-40B4-BE49-F238E27FC236}">
                <a16:creationId xmlns:a16="http://schemas.microsoft.com/office/drawing/2014/main" id="{4F6AFE90-6BFC-49A1-80C5-573EF02AAA65}"/>
              </a:ext>
            </a:extLst>
          </p:cNvPr>
          <p:cNvSpPr>
            <a:spLocks noGrp="1"/>
          </p:cNvSpPr>
          <p:nvPr>
            <p:ph type="sldNum" sz="quarter" idx="12"/>
          </p:nvPr>
        </p:nvSpPr>
        <p:spPr/>
        <p:txBody>
          <a:bodyPr/>
          <a:lstStyle/>
          <a:p>
            <a:fld id="{46C893A5-88F3-4D9D-803E-6EB7402B3067}" type="slidenum">
              <a:rPr lang="en-PH" smtClean="0">
                <a:solidFill>
                  <a:prstClr val="black">
                    <a:tint val="75000"/>
                  </a:prstClr>
                </a:solidFill>
              </a:rPr>
              <a:pPr/>
              <a:t>‹#›</a:t>
            </a:fld>
            <a:endParaRPr lang="en-PH">
              <a:solidFill>
                <a:prstClr val="black">
                  <a:tint val="75000"/>
                </a:prstClr>
              </a:solidFill>
            </a:endParaRPr>
          </a:p>
        </p:txBody>
      </p:sp>
    </p:spTree>
    <p:extLst>
      <p:ext uri="{BB962C8B-B14F-4D97-AF65-F5344CB8AC3E}">
        <p14:creationId xmlns:p14="http://schemas.microsoft.com/office/powerpoint/2010/main" val="420991529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CE33E0-65F6-442A-8856-B78389CE3725}"/>
              </a:ext>
            </a:extLst>
          </p:cNvPr>
          <p:cNvSpPr>
            <a:spLocks noGrp="1"/>
          </p:cNvSpPr>
          <p:nvPr>
            <p:ph type="title"/>
          </p:nvPr>
        </p:nvSpPr>
        <p:spPr/>
        <p:txBody>
          <a:bodyPr/>
          <a:lstStyle/>
          <a:p>
            <a:r>
              <a:rPr lang="en-US"/>
              <a:t>Click to edit Master title style</a:t>
            </a:r>
            <a:endParaRPr lang="en-PH"/>
          </a:p>
        </p:txBody>
      </p:sp>
      <p:sp>
        <p:nvSpPr>
          <p:cNvPr id="3" name="Content Placeholder 2">
            <a:extLst>
              <a:ext uri="{FF2B5EF4-FFF2-40B4-BE49-F238E27FC236}">
                <a16:creationId xmlns:a16="http://schemas.microsoft.com/office/drawing/2014/main" id="{855D176C-BEC6-404D-A63B-619EF949497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6FDEE59E-0239-4921-A1DD-855CF3E1A2CB}"/>
              </a:ext>
            </a:extLst>
          </p:cNvPr>
          <p:cNvSpPr>
            <a:spLocks noGrp="1"/>
          </p:cNvSpPr>
          <p:nvPr>
            <p:ph type="dt" sz="half" idx="10"/>
          </p:nvPr>
        </p:nvSpPr>
        <p:spPr/>
        <p:txBody>
          <a:bodyPr/>
          <a:lstStyle/>
          <a:p>
            <a:fld id="{411C3A95-D39F-4A62-A23E-D0E8EBA6C572}" type="datetimeFigureOut">
              <a:rPr lang="en-PH" smtClean="0">
                <a:solidFill>
                  <a:prstClr val="black">
                    <a:tint val="75000"/>
                  </a:prstClr>
                </a:solidFill>
              </a:rPr>
              <a:pPr/>
              <a:t>12/10/2021</a:t>
            </a:fld>
            <a:endParaRPr lang="en-PH">
              <a:solidFill>
                <a:prstClr val="black">
                  <a:tint val="75000"/>
                </a:prstClr>
              </a:solidFill>
            </a:endParaRPr>
          </a:p>
        </p:txBody>
      </p:sp>
      <p:sp>
        <p:nvSpPr>
          <p:cNvPr id="5" name="Footer Placeholder 4">
            <a:extLst>
              <a:ext uri="{FF2B5EF4-FFF2-40B4-BE49-F238E27FC236}">
                <a16:creationId xmlns:a16="http://schemas.microsoft.com/office/drawing/2014/main" id="{0E1DF981-33BD-4BAA-9A01-FAD239FC1962}"/>
              </a:ext>
            </a:extLst>
          </p:cNvPr>
          <p:cNvSpPr>
            <a:spLocks noGrp="1"/>
          </p:cNvSpPr>
          <p:nvPr>
            <p:ph type="ftr" sz="quarter" idx="11"/>
          </p:nvPr>
        </p:nvSpPr>
        <p:spPr/>
        <p:txBody>
          <a:bodyPr/>
          <a:lstStyle/>
          <a:p>
            <a:endParaRPr lang="en-PH">
              <a:solidFill>
                <a:prstClr val="black">
                  <a:tint val="75000"/>
                </a:prstClr>
              </a:solidFill>
            </a:endParaRPr>
          </a:p>
        </p:txBody>
      </p:sp>
      <p:sp>
        <p:nvSpPr>
          <p:cNvPr id="6" name="Slide Number Placeholder 5">
            <a:extLst>
              <a:ext uri="{FF2B5EF4-FFF2-40B4-BE49-F238E27FC236}">
                <a16:creationId xmlns:a16="http://schemas.microsoft.com/office/drawing/2014/main" id="{052862FD-698B-4FB5-A496-8AC081E2F69D}"/>
              </a:ext>
            </a:extLst>
          </p:cNvPr>
          <p:cNvSpPr>
            <a:spLocks noGrp="1"/>
          </p:cNvSpPr>
          <p:nvPr>
            <p:ph type="sldNum" sz="quarter" idx="12"/>
          </p:nvPr>
        </p:nvSpPr>
        <p:spPr/>
        <p:txBody>
          <a:bodyPr/>
          <a:lstStyle/>
          <a:p>
            <a:fld id="{46C893A5-88F3-4D9D-803E-6EB7402B3067}" type="slidenum">
              <a:rPr lang="en-PH" smtClean="0">
                <a:solidFill>
                  <a:prstClr val="black">
                    <a:tint val="75000"/>
                  </a:prstClr>
                </a:solidFill>
              </a:rPr>
              <a:pPr/>
              <a:t>‹#›</a:t>
            </a:fld>
            <a:endParaRPr lang="en-PH">
              <a:solidFill>
                <a:prstClr val="black">
                  <a:tint val="75000"/>
                </a:prstClr>
              </a:solidFill>
            </a:endParaRPr>
          </a:p>
        </p:txBody>
      </p:sp>
    </p:spTree>
    <p:extLst>
      <p:ext uri="{BB962C8B-B14F-4D97-AF65-F5344CB8AC3E}">
        <p14:creationId xmlns:p14="http://schemas.microsoft.com/office/powerpoint/2010/main" val="947977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04BE75-1F76-484D-99DA-93DA1951097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PH"/>
          </a:p>
        </p:txBody>
      </p:sp>
      <p:sp>
        <p:nvSpPr>
          <p:cNvPr id="3" name="Text Placeholder 2">
            <a:extLst>
              <a:ext uri="{FF2B5EF4-FFF2-40B4-BE49-F238E27FC236}">
                <a16:creationId xmlns:a16="http://schemas.microsoft.com/office/drawing/2014/main" id="{5DB6447A-D29D-4011-8DE6-C22858C3E8F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1865D7C-97F6-47EC-9B44-6BFDAA70E9A0}"/>
              </a:ext>
            </a:extLst>
          </p:cNvPr>
          <p:cNvSpPr>
            <a:spLocks noGrp="1"/>
          </p:cNvSpPr>
          <p:nvPr>
            <p:ph type="dt" sz="half" idx="10"/>
          </p:nvPr>
        </p:nvSpPr>
        <p:spPr/>
        <p:txBody>
          <a:bodyPr/>
          <a:lstStyle/>
          <a:p>
            <a:fld id="{411C3A95-D39F-4A62-A23E-D0E8EBA6C572}" type="datetimeFigureOut">
              <a:rPr lang="en-PH" smtClean="0">
                <a:solidFill>
                  <a:prstClr val="black">
                    <a:tint val="75000"/>
                  </a:prstClr>
                </a:solidFill>
              </a:rPr>
              <a:pPr/>
              <a:t>12/10/2021</a:t>
            </a:fld>
            <a:endParaRPr lang="en-PH">
              <a:solidFill>
                <a:prstClr val="black">
                  <a:tint val="75000"/>
                </a:prstClr>
              </a:solidFill>
            </a:endParaRPr>
          </a:p>
        </p:txBody>
      </p:sp>
      <p:sp>
        <p:nvSpPr>
          <p:cNvPr id="5" name="Footer Placeholder 4">
            <a:extLst>
              <a:ext uri="{FF2B5EF4-FFF2-40B4-BE49-F238E27FC236}">
                <a16:creationId xmlns:a16="http://schemas.microsoft.com/office/drawing/2014/main" id="{22CEBA56-F497-405E-982B-ED9945FEBF99}"/>
              </a:ext>
            </a:extLst>
          </p:cNvPr>
          <p:cNvSpPr>
            <a:spLocks noGrp="1"/>
          </p:cNvSpPr>
          <p:nvPr>
            <p:ph type="ftr" sz="quarter" idx="11"/>
          </p:nvPr>
        </p:nvSpPr>
        <p:spPr/>
        <p:txBody>
          <a:bodyPr/>
          <a:lstStyle/>
          <a:p>
            <a:endParaRPr lang="en-PH">
              <a:solidFill>
                <a:prstClr val="black">
                  <a:tint val="75000"/>
                </a:prstClr>
              </a:solidFill>
            </a:endParaRPr>
          </a:p>
        </p:txBody>
      </p:sp>
      <p:sp>
        <p:nvSpPr>
          <p:cNvPr id="6" name="Slide Number Placeholder 5">
            <a:extLst>
              <a:ext uri="{FF2B5EF4-FFF2-40B4-BE49-F238E27FC236}">
                <a16:creationId xmlns:a16="http://schemas.microsoft.com/office/drawing/2014/main" id="{6E64EF89-2424-4133-8944-F2B97A360B6B}"/>
              </a:ext>
            </a:extLst>
          </p:cNvPr>
          <p:cNvSpPr>
            <a:spLocks noGrp="1"/>
          </p:cNvSpPr>
          <p:nvPr>
            <p:ph type="sldNum" sz="quarter" idx="12"/>
          </p:nvPr>
        </p:nvSpPr>
        <p:spPr/>
        <p:txBody>
          <a:bodyPr/>
          <a:lstStyle/>
          <a:p>
            <a:fld id="{46C893A5-88F3-4D9D-803E-6EB7402B3067}" type="slidenum">
              <a:rPr lang="en-PH" smtClean="0">
                <a:solidFill>
                  <a:prstClr val="black">
                    <a:tint val="75000"/>
                  </a:prstClr>
                </a:solidFill>
              </a:rPr>
              <a:pPr/>
              <a:t>‹#›</a:t>
            </a:fld>
            <a:endParaRPr lang="en-PH">
              <a:solidFill>
                <a:prstClr val="black">
                  <a:tint val="75000"/>
                </a:prstClr>
              </a:solidFill>
            </a:endParaRPr>
          </a:p>
        </p:txBody>
      </p:sp>
    </p:spTree>
    <p:extLst>
      <p:ext uri="{BB962C8B-B14F-4D97-AF65-F5344CB8AC3E}">
        <p14:creationId xmlns:p14="http://schemas.microsoft.com/office/powerpoint/2010/main" val="290476941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3E8515-C3F1-46C7-A9E3-6F6FC58E0510}"/>
              </a:ext>
            </a:extLst>
          </p:cNvPr>
          <p:cNvSpPr>
            <a:spLocks noGrp="1"/>
          </p:cNvSpPr>
          <p:nvPr>
            <p:ph type="title"/>
          </p:nvPr>
        </p:nvSpPr>
        <p:spPr/>
        <p:txBody>
          <a:bodyPr/>
          <a:lstStyle/>
          <a:p>
            <a:r>
              <a:rPr lang="en-US"/>
              <a:t>Click to edit Master title style</a:t>
            </a:r>
            <a:endParaRPr lang="en-PH"/>
          </a:p>
        </p:txBody>
      </p:sp>
      <p:sp>
        <p:nvSpPr>
          <p:cNvPr id="3" name="Content Placeholder 2">
            <a:extLst>
              <a:ext uri="{FF2B5EF4-FFF2-40B4-BE49-F238E27FC236}">
                <a16:creationId xmlns:a16="http://schemas.microsoft.com/office/drawing/2014/main" id="{5AC71E54-FBB1-4F18-93A5-90D3278BDAE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Content Placeholder 3">
            <a:extLst>
              <a:ext uri="{FF2B5EF4-FFF2-40B4-BE49-F238E27FC236}">
                <a16:creationId xmlns:a16="http://schemas.microsoft.com/office/drawing/2014/main" id="{8C472012-F6C8-4459-9A88-3FFF2B139A7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5" name="Date Placeholder 4">
            <a:extLst>
              <a:ext uri="{FF2B5EF4-FFF2-40B4-BE49-F238E27FC236}">
                <a16:creationId xmlns:a16="http://schemas.microsoft.com/office/drawing/2014/main" id="{23595F77-6686-4B88-92E8-6FEDA09C804D}"/>
              </a:ext>
            </a:extLst>
          </p:cNvPr>
          <p:cNvSpPr>
            <a:spLocks noGrp="1"/>
          </p:cNvSpPr>
          <p:nvPr>
            <p:ph type="dt" sz="half" idx="10"/>
          </p:nvPr>
        </p:nvSpPr>
        <p:spPr/>
        <p:txBody>
          <a:bodyPr/>
          <a:lstStyle/>
          <a:p>
            <a:fld id="{411C3A95-D39F-4A62-A23E-D0E8EBA6C572}" type="datetimeFigureOut">
              <a:rPr lang="en-PH" smtClean="0">
                <a:solidFill>
                  <a:prstClr val="black">
                    <a:tint val="75000"/>
                  </a:prstClr>
                </a:solidFill>
              </a:rPr>
              <a:pPr/>
              <a:t>12/10/2021</a:t>
            </a:fld>
            <a:endParaRPr lang="en-PH">
              <a:solidFill>
                <a:prstClr val="black">
                  <a:tint val="75000"/>
                </a:prstClr>
              </a:solidFill>
            </a:endParaRPr>
          </a:p>
        </p:txBody>
      </p:sp>
      <p:sp>
        <p:nvSpPr>
          <p:cNvPr id="6" name="Footer Placeholder 5">
            <a:extLst>
              <a:ext uri="{FF2B5EF4-FFF2-40B4-BE49-F238E27FC236}">
                <a16:creationId xmlns:a16="http://schemas.microsoft.com/office/drawing/2014/main" id="{33AD696C-2AB9-4426-A7C0-84F2DDF95E7C}"/>
              </a:ext>
            </a:extLst>
          </p:cNvPr>
          <p:cNvSpPr>
            <a:spLocks noGrp="1"/>
          </p:cNvSpPr>
          <p:nvPr>
            <p:ph type="ftr" sz="quarter" idx="11"/>
          </p:nvPr>
        </p:nvSpPr>
        <p:spPr/>
        <p:txBody>
          <a:bodyPr/>
          <a:lstStyle/>
          <a:p>
            <a:endParaRPr lang="en-PH">
              <a:solidFill>
                <a:prstClr val="black">
                  <a:tint val="75000"/>
                </a:prstClr>
              </a:solidFill>
            </a:endParaRPr>
          </a:p>
        </p:txBody>
      </p:sp>
      <p:sp>
        <p:nvSpPr>
          <p:cNvPr id="7" name="Slide Number Placeholder 6">
            <a:extLst>
              <a:ext uri="{FF2B5EF4-FFF2-40B4-BE49-F238E27FC236}">
                <a16:creationId xmlns:a16="http://schemas.microsoft.com/office/drawing/2014/main" id="{7E156BC6-1C5E-4C35-8195-CB7DDB86742E}"/>
              </a:ext>
            </a:extLst>
          </p:cNvPr>
          <p:cNvSpPr>
            <a:spLocks noGrp="1"/>
          </p:cNvSpPr>
          <p:nvPr>
            <p:ph type="sldNum" sz="quarter" idx="12"/>
          </p:nvPr>
        </p:nvSpPr>
        <p:spPr/>
        <p:txBody>
          <a:bodyPr/>
          <a:lstStyle/>
          <a:p>
            <a:fld id="{46C893A5-88F3-4D9D-803E-6EB7402B3067}" type="slidenum">
              <a:rPr lang="en-PH" smtClean="0">
                <a:solidFill>
                  <a:prstClr val="black">
                    <a:tint val="75000"/>
                  </a:prstClr>
                </a:solidFill>
              </a:rPr>
              <a:pPr/>
              <a:t>‹#›</a:t>
            </a:fld>
            <a:endParaRPr lang="en-PH">
              <a:solidFill>
                <a:prstClr val="black">
                  <a:tint val="75000"/>
                </a:prstClr>
              </a:solidFill>
            </a:endParaRPr>
          </a:p>
        </p:txBody>
      </p:sp>
    </p:spTree>
    <p:extLst>
      <p:ext uri="{BB962C8B-B14F-4D97-AF65-F5344CB8AC3E}">
        <p14:creationId xmlns:p14="http://schemas.microsoft.com/office/powerpoint/2010/main" val="385180694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ABBAD2-16AD-48DE-8E7C-B72E68203A64}"/>
              </a:ext>
            </a:extLst>
          </p:cNvPr>
          <p:cNvSpPr>
            <a:spLocks noGrp="1"/>
          </p:cNvSpPr>
          <p:nvPr>
            <p:ph type="title"/>
          </p:nvPr>
        </p:nvSpPr>
        <p:spPr>
          <a:xfrm>
            <a:off x="839788" y="365125"/>
            <a:ext cx="10515600" cy="1325563"/>
          </a:xfrm>
        </p:spPr>
        <p:txBody>
          <a:bodyPr/>
          <a:lstStyle/>
          <a:p>
            <a:r>
              <a:rPr lang="en-US"/>
              <a:t>Click to edit Master title style</a:t>
            </a:r>
            <a:endParaRPr lang="en-PH"/>
          </a:p>
        </p:txBody>
      </p:sp>
      <p:sp>
        <p:nvSpPr>
          <p:cNvPr id="3" name="Text Placeholder 2">
            <a:extLst>
              <a:ext uri="{FF2B5EF4-FFF2-40B4-BE49-F238E27FC236}">
                <a16:creationId xmlns:a16="http://schemas.microsoft.com/office/drawing/2014/main" id="{B4E65961-7DEE-4E41-A890-DDFC7636D10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F07BF63-CBC2-4DF1-AE67-7D402FFCA8A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5" name="Text Placeholder 4">
            <a:extLst>
              <a:ext uri="{FF2B5EF4-FFF2-40B4-BE49-F238E27FC236}">
                <a16:creationId xmlns:a16="http://schemas.microsoft.com/office/drawing/2014/main" id="{F9785293-BEDC-4D1E-BCFA-E5F4473B4B6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21CA76A-1C36-4873-91C2-0D82435D172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7" name="Date Placeholder 6">
            <a:extLst>
              <a:ext uri="{FF2B5EF4-FFF2-40B4-BE49-F238E27FC236}">
                <a16:creationId xmlns:a16="http://schemas.microsoft.com/office/drawing/2014/main" id="{D8B8E710-8BA7-4713-AFFC-3B33C56B31F6}"/>
              </a:ext>
            </a:extLst>
          </p:cNvPr>
          <p:cNvSpPr>
            <a:spLocks noGrp="1"/>
          </p:cNvSpPr>
          <p:nvPr>
            <p:ph type="dt" sz="half" idx="10"/>
          </p:nvPr>
        </p:nvSpPr>
        <p:spPr/>
        <p:txBody>
          <a:bodyPr/>
          <a:lstStyle/>
          <a:p>
            <a:fld id="{411C3A95-D39F-4A62-A23E-D0E8EBA6C572}" type="datetimeFigureOut">
              <a:rPr lang="en-PH" smtClean="0">
                <a:solidFill>
                  <a:prstClr val="black">
                    <a:tint val="75000"/>
                  </a:prstClr>
                </a:solidFill>
              </a:rPr>
              <a:pPr/>
              <a:t>12/10/2021</a:t>
            </a:fld>
            <a:endParaRPr lang="en-PH">
              <a:solidFill>
                <a:prstClr val="black">
                  <a:tint val="75000"/>
                </a:prstClr>
              </a:solidFill>
            </a:endParaRPr>
          </a:p>
        </p:txBody>
      </p:sp>
      <p:sp>
        <p:nvSpPr>
          <p:cNvPr id="8" name="Footer Placeholder 7">
            <a:extLst>
              <a:ext uri="{FF2B5EF4-FFF2-40B4-BE49-F238E27FC236}">
                <a16:creationId xmlns:a16="http://schemas.microsoft.com/office/drawing/2014/main" id="{B698F45F-C107-484C-BAB2-8B05BCA4077D}"/>
              </a:ext>
            </a:extLst>
          </p:cNvPr>
          <p:cNvSpPr>
            <a:spLocks noGrp="1"/>
          </p:cNvSpPr>
          <p:nvPr>
            <p:ph type="ftr" sz="quarter" idx="11"/>
          </p:nvPr>
        </p:nvSpPr>
        <p:spPr/>
        <p:txBody>
          <a:bodyPr/>
          <a:lstStyle/>
          <a:p>
            <a:endParaRPr lang="en-PH">
              <a:solidFill>
                <a:prstClr val="black">
                  <a:tint val="75000"/>
                </a:prstClr>
              </a:solidFill>
            </a:endParaRPr>
          </a:p>
        </p:txBody>
      </p:sp>
      <p:sp>
        <p:nvSpPr>
          <p:cNvPr id="9" name="Slide Number Placeholder 8">
            <a:extLst>
              <a:ext uri="{FF2B5EF4-FFF2-40B4-BE49-F238E27FC236}">
                <a16:creationId xmlns:a16="http://schemas.microsoft.com/office/drawing/2014/main" id="{6C6125EB-8502-4759-BC1D-A4BDEAFB3045}"/>
              </a:ext>
            </a:extLst>
          </p:cNvPr>
          <p:cNvSpPr>
            <a:spLocks noGrp="1"/>
          </p:cNvSpPr>
          <p:nvPr>
            <p:ph type="sldNum" sz="quarter" idx="12"/>
          </p:nvPr>
        </p:nvSpPr>
        <p:spPr/>
        <p:txBody>
          <a:bodyPr/>
          <a:lstStyle/>
          <a:p>
            <a:fld id="{46C893A5-88F3-4D9D-803E-6EB7402B3067}" type="slidenum">
              <a:rPr lang="en-PH" smtClean="0">
                <a:solidFill>
                  <a:prstClr val="black">
                    <a:tint val="75000"/>
                  </a:prstClr>
                </a:solidFill>
              </a:rPr>
              <a:pPr/>
              <a:t>‹#›</a:t>
            </a:fld>
            <a:endParaRPr lang="en-PH">
              <a:solidFill>
                <a:prstClr val="black">
                  <a:tint val="75000"/>
                </a:prstClr>
              </a:solidFill>
            </a:endParaRPr>
          </a:p>
        </p:txBody>
      </p:sp>
    </p:spTree>
    <p:extLst>
      <p:ext uri="{BB962C8B-B14F-4D97-AF65-F5344CB8AC3E}">
        <p14:creationId xmlns:p14="http://schemas.microsoft.com/office/powerpoint/2010/main" val="26489795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ABBAD2-16AD-48DE-8E7C-B72E68203A64}"/>
              </a:ext>
            </a:extLst>
          </p:cNvPr>
          <p:cNvSpPr>
            <a:spLocks noGrp="1"/>
          </p:cNvSpPr>
          <p:nvPr>
            <p:ph type="title"/>
          </p:nvPr>
        </p:nvSpPr>
        <p:spPr>
          <a:xfrm>
            <a:off x="839788" y="365125"/>
            <a:ext cx="10515600" cy="1325563"/>
          </a:xfrm>
        </p:spPr>
        <p:txBody>
          <a:bodyPr/>
          <a:lstStyle/>
          <a:p>
            <a:r>
              <a:rPr lang="en-US"/>
              <a:t>Click to edit Master title style</a:t>
            </a:r>
            <a:endParaRPr lang="en-PH"/>
          </a:p>
        </p:txBody>
      </p:sp>
      <p:sp>
        <p:nvSpPr>
          <p:cNvPr id="3" name="Text Placeholder 2">
            <a:extLst>
              <a:ext uri="{FF2B5EF4-FFF2-40B4-BE49-F238E27FC236}">
                <a16:creationId xmlns:a16="http://schemas.microsoft.com/office/drawing/2014/main" id="{B4E65961-7DEE-4E41-A890-DDFC7636D10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F07BF63-CBC2-4DF1-AE67-7D402FFCA8A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5" name="Text Placeholder 4">
            <a:extLst>
              <a:ext uri="{FF2B5EF4-FFF2-40B4-BE49-F238E27FC236}">
                <a16:creationId xmlns:a16="http://schemas.microsoft.com/office/drawing/2014/main" id="{F9785293-BEDC-4D1E-BCFA-E5F4473B4B6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21CA76A-1C36-4873-91C2-0D82435D172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7" name="Date Placeholder 6">
            <a:extLst>
              <a:ext uri="{FF2B5EF4-FFF2-40B4-BE49-F238E27FC236}">
                <a16:creationId xmlns:a16="http://schemas.microsoft.com/office/drawing/2014/main" id="{D8B8E710-8BA7-4713-AFFC-3B33C56B31F6}"/>
              </a:ext>
            </a:extLst>
          </p:cNvPr>
          <p:cNvSpPr>
            <a:spLocks noGrp="1"/>
          </p:cNvSpPr>
          <p:nvPr>
            <p:ph type="dt" sz="half" idx="10"/>
          </p:nvPr>
        </p:nvSpPr>
        <p:spPr/>
        <p:txBody>
          <a:bodyPr/>
          <a:lstStyle/>
          <a:p>
            <a:fld id="{411C3A95-D39F-4A62-A23E-D0E8EBA6C572}" type="datetimeFigureOut">
              <a:rPr lang="en-PH" smtClean="0"/>
              <a:t>12/10/2021</a:t>
            </a:fld>
            <a:endParaRPr lang="en-PH"/>
          </a:p>
        </p:txBody>
      </p:sp>
      <p:sp>
        <p:nvSpPr>
          <p:cNvPr id="8" name="Footer Placeholder 7">
            <a:extLst>
              <a:ext uri="{FF2B5EF4-FFF2-40B4-BE49-F238E27FC236}">
                <a16:creationId xmlns:a16="http://schemas.microsoft.com/office/drawing/2014/main" id="{B698F45F-C107-484C-BAB2-8B05BCA4077D}"/>
              </a:ext>
            </a:extLst>
          </p:cNvPr>
          <p:cNvSpPr>
            <a:spLocks noGrp="1"/>
          </p:cNvSpPr>
          <p:nvPr>
            <p:ph type="ftr" sz="quarter" idx="11"/>
          </p:nvPr>
        </p:nvSpPr>
        <p:spPr/>
        <p:txBody>
          <a:bodyPr/>
          <a:lstStyle/>
          <a:p>
            <a:endParaRPr lang="en-PH"/>
          </a:p>
        </p:txBody>
      </p:sp>
      <p:sp>
        <p:nvSpPr>
          <p:cNvPr id="9" name="Slide Number Placeholder 8">
            <a:extLst>
              <a:ext uri="{FF2B5EF4-FFF2-40B4-BE49-F238E27FC236}">
                <a16:creationId xmlns:a16="http://schemas.microsoft.com/office/drawing/2014/main" id="{6C6125EB-8502-4759-BC1D-A4BDEAFB3045}"/>
              </a:ext>
            </a:extLst>
          </p:cNvPr>
          <p:cNvSpPr>
            <a:spLocks noGrp="1"/>
          </p:cNvSpPr>
          <p:nvPr>
            <p:ph type="sldNum" sz="quarter" idx="12"/>
          </p:nvPr>
        </p:nvSpPr>
        <p:spPr/>
        <p:txBody>
          <a:bodyPr/>
          <a:lstStyle/>
          <a:p>
            <a:fld id="{46C893A5-88F3-4D9D-803E-6EB7402B3067}" type="slidenum">
              <a:rPr lang="en-PH" smtClean="0"/>
              <a:t>‹#›</a:t>
            </a:fld>
            <a:endParaRPr lang="en-PH"/>
          </a:p>
        </p:txBody>
      </p:sp>
    </p:spTree>
    <p:extLst>
      <p:ext uri="{BB962C8B-B14F-4D97-AF65-F5344CB8AC3E}">
        <p14:creationId xmlns:p14="http://schemas.microsoft.com/office/powerpoint/2010/main" val="234090626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19CFBB-D317-45CF-9974-0E4629CC9929}"/>
              </a:ext>
            </a:extLst>
          </p:cNvPr>
          <p:cNvSpPr>
            <a:spLocks noGrp="1"/>
          </p:cNvSpPr>
          <p:nvPr>
            <p:ph type="title"/>
          </p:nvPr>
        </p:nvSpPr>
        <p:spPr/>
        <p:txBody>
          <a:bodyPr/>
          <a:lstStyle/>
          <a:p>
            <a:r>
              <a:rPr lang="en-US"/>
              <a:t>Click to edit Master title style</a:t>
            </a:r>
            <a:endParaRPr lang="en-PH"/>
          </a:p>
        </p:txBody>
      </p:sp>
      <p:sp>
        <p:nvSpPr>
          <p:cNvPr id="3" name="Date Placeholder 2">
            <a:extLst>
              <a:ext uri="{FF2B5EF4-FFF2-40B4-BE49-F238E27FC236}">
                <a16:creationId xmlns:a16="http://schemas.microsoft.com/office/drawing/2014/main" id="{E4504A9E-78C3-4AAE-B112-236F849A5AC0}"/>
              </a:ext>
            </a:extLst>
          </p:cNvPr>
          <p:cNvSpPr>
            <a:spLocks noGrp="1"/>
          </p:cNvSpPr>
          <p:nvPr>
            <p:ph type="dt" sz="half" idx="10"/>
          </p:nvPr>
        </p:nvSpPr>
        <p:spPr/>
        <p:txBody>
          <a:bodyPr/>
          <a:lstStyle/>
          <a:p>
            <a:fld id="{411C3A95-D39F-4A62-A23E-D0E8EBA6C572}" type="datetimeFigureOut">
              <a:rPr lang="en-PH" smtClean="0">
                <a:solidFill>
                  <a:prstClr val="black">
                    <a:tint val="75000"/>
                  </a:prstClr>
                </a:solidFill>
              </a:rPr>
              <a:pPr/>
              <a:t>12/10/2021</a:t>
            </a:fld>
            <a:endParaRPr lang="en-PH">
              <a:solidFill>
                <a:prstClr val="black">
                  <a:tint val="75000"/>
                </a:prstClr>
              </a:solidFill>
            </a:endParaRPr>
          </a:p>
        </p:txBody>
      </p:sp>
      <p:sp>
        <p:nvSpPr>
          <p:cNvPr id="4" name="Footer Placeholder 3">
            <a:extLst>
              <a:ext uri="{FF2B5EF4-FFF2-40B4-BE49-F238E27FC236}">
                <a16:creationId xmlns:a16="http://schemas.microsoft.com/office/drawing/2014/main" id="{923455E5-5C96-45AC-A487-A051884A152C}"/>
              </a:ext>
            </a:extLst>
          </p:cNvPr>
          <p:cNvSpPr>
            <a:spLocks noGrp="1"/>
          </p:cNvSpPr>
          <p:nvPr>
            <p:ph type="ftr" sz="quarter" idx="11"/>
          </p:nvPr>
        </p:nvSpPr>
        <p:spPr/>
        <p:txBody>
          <a:bodyPr/>
          <a:lstStyle/>
          <a:p>
            <a:endParaRPr lang="en-PH">
              <a:solidFill>
                <a:prstClr val="black">
                  <a:tint val="75000"/>
                </a:prstClr>
              </a:solidFill>
            </a:endParaRPr>
          </a:p>
        </p:txBody>
      </p:sp>
      <p:sp>
        <p:nvSpPr>
          <p:cNvPr id="5" name="Slide Number Placeholder 4">
            <a:extLst>
              <a:ext uri="{FF2B5EF4-FFF2-40B4-BE49-F238E27FC236}">
                <a16:creationId xmlns:a16="http://schemas.microsoft.com/office/drawing/2014/main" id="{951D1323-B8B2-4CF2-B5A0-4FE5CC1E3E01}"/>
              </a:ext>
            </a:extLst>
          </p:cNvPr>
          <p:cNvSpPr>
            <a:spLocks noGrp="1"/>
          </p:cNvSpPr>
          <p:nvPr>
            <p:ph type="sldNum" sz="quarter" idx="12"/>
          </p:nvPr>
        </p:nvSpPr>
        <p:spPr/>
        <p:txBody>
          <a:bodyPr/>
          <a:lstStyle/>
          <a:p>
            <a:fld id="{46C893A5-88F3-4D9D-803E-6EB7402B3067}" type="slidenum">
              <a:rPr lang="en-PH" smtClean="0">
                <a:solidFill>
                  <a:prstClr val="black">
                    <a:tint val="75000"/>
                  </a:prstClr>
                </a:solidFill>
              </a:rPr>
              <a:pPr/>
              <a:t>‹#›</a:t>
            </a:fld>
            <a:endParaRPr lang="en-PH">
              <a:solidFill>
                <a:prstClr val="black">
                  <a:tint val="75000"/>
                </a:prstClr>
              </a:solidFill>
            </a:endParaRPr>
          </a:p>
        </p:txBody>
      </p:sp>
    </p:spTree>
    <p:extLst>
      <p:ext uri="{BB962C8B-B14F-4D97-AF65-F5344CB8AC3E}">
        <p14:creationId xmlns:p14="http://schemas.microsoft.com/office/powerpoint/2010/main" val="82495606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4489BB9-F811-4935-AC4C-59B9DFFF95E4}"/>
              </a:ext>
            </a:extLst>
          </p:cNvPr>
          <p:cNvSpPr>
            <a:spLocks noGrp="1"/>
          </p:cNvSpPr>
          <p:nvPr>
            <p:ph type="dt" sz="half" idx="10"/>
          </p:nvPr>
        </p:nvSpPr>
        <p:spPr/>
        <p:txBody>
          <a:bodyPr/>
          <a:lstStyle/>
          <a:p>
            <a:fld id="{411C3A95-D39F-4A62-A23E-D0E8EBA6C572}" type="datetimeFigureOut">
              <a:rPr lang="en-PH" smtClean="0">
                <a:solidFill>
                  <a:prstClr val="black">
                    <a:tint val="75000"/>
                  </a:prstClr>
                </a:solidFill>
              </a:rPr>
              <a:pPr/>
              <a:t>12/10/2021</a:t>
            </a:fld>
            <a:endParaRPr lang="en-PH">
              <a:solidFill>
                <a:prstClr val="black">
                  <a:tint val="75000"/>
                </a:prstClr>
              </a:solidFill>
            </a:endParaRPr>
          </a:p>
        </p:txBody>
      </p:sp>
      <p:sp>
        <p:nvSpPr>
          <p:cNvPr id="3" name="Footer Placeholder 2">
            <a:extLst>
              <a:ext uri="{FF2B5EF4-FFF2-40B4-BE49-F238E27FC236}">
                <a16:creationId xmlns:a16="http://schemas.microsoft.com/office/drawing/2014/main" id="{7C5EC8F7-F2AD-415D-B09E-C92016F2411F}"/>
              </a:ext>
            </a:extLst>
          </p:cNvPr>
          <p:cNvSpPr>
            <a:spLocks noGrp="1"/>
          </p:cNvSpPr>
          <p:nvPr>
            <p:ph type="ftr" sz="quarter" idx="11"/>
          </p:nvPr>
        </p:nvSpPr>
        <p:spPr/>
        <p:txBody>
          <a:bodyPr/>
          <a:lstStyle/>
          <a:p>
            <a:endParaRPr lang="en-PH">
              <a:solidFill>
                <a:prstClr val="black">
                  <a:tint val="75000"/>
                </a:prstClr>
              </a:solidFill>
            </a:endParaRPr>
          </a:p>
        </p:txBody>
      </p:sp>
      <p:sp>
        <p:nvSpPr>
          <p:cNvPr id="4" name="Slide Number Placeholder 3">
            <a:extLst>
              <a:ext uri="{FF2B5EF4-FFF2-40B4-BE49-F238E27FC236}">
                <a16:creationId xmlns:a16="http://schemas.microsoft.com/office/drawing/2014/main" id="{72E43C2D-6D10-4556-A824-AD62A9CB8045}"/>
              </a:ext>
            </a:extLst>
          </p:cNvPr>
          <p:cNvSpPr>
            <a:spLocks noGrp="1"/>
          </p:cNvSpPr>
          <p:nvPr>
            <p:ph type="sldNum" sz="quarter" idx="12"/>
          </p:nvPr>
        </p:nvSpPr>
        <p:spPr/>
        <p:txBody>
          <a:bodyPr/>
          <a:lstStyle/>
          <a:p>
            <a:fld id="{46C893A5-88F3-4D9D-803E-6EB7402B3067}" type="slidenum">
              <a:rPr lang="en-PH" smtClean="0">
                <a:solidFill>
                  <a:prstClr val="black">
                    <a:tint val="75000"/>
                  </a:prstClr>
                </a:solidFill>
              </a:rPr>
              <a:pPr/>
              <a:t>‹#›</a:t>
            </a:fld>
            <a:endParaRPr lang="en-PH">
              <a:solidFill>
                <a:prstClr val="black">
                  <a:tint val="75000"/>
                </a:prstClr>
              </a:solidFill>
            </a:endParaRPr>
          </a:p>
        </p:txBody>
      </p:sp>
    </p:spTree>
    <p:extLst>
      <p:ext uri="{BB962C8B-B14F-4D97-AF65-F5344CB8AC3E}">
        <p14:creationId xmlns:p14="http://schemas.microsoft.com/office/powerpoint/2010/main" val="406843723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D70813-4D56-4E04-BBF6-D523D862F2C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PH"/>
          </a:p>
        </p:txBody>
      </p:sp>
      <p:sp>
        <p:nvSpPr>
          <p:cNvPr id="3" name="Content Placeholder 2">
            <a:extLst>
              <a:ext uri="{FF2B5EF4-FFF2-40B4-BE49-F238E27FC236}">
                <a16:creationId xmlns:a16="http://schemas.microsoft.com/office/drawing/2014/main" id="{EBAC5B42-97A6-47C3-B245-24992E28279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Text Placeholder 3">
            <a:extLst>
              <a:ext uri="{FF2B5EF4-FFF2-40B4-BE49-F238E27FC236}">
                <a16:creationId xmlns:a16="http://schemas.microsoft.com/office/drawing/2014/main" id="{A01BF7D3-8B2C-41D7-B5BF-0821444079E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358B280-50AD-4868-86F3-E52EC62B2D7F}"/>
              </a:ext>
            </a:extLst>
          </p:cNvPr>
          <p:cNvSpPr>
            <a:spLocks noGrp="1"/>
          </p:cNvSpPr>
          <p:nvPr>
            <p:ph type="dt" sz="half" idx="10"/>
          </p:nvPr>
        </p:nvSpPr>
        <p:spPr/>
        <p:txBody>
          <a:bodyPr/>
          <a:lstStyle/>
          <a:p>
            <a:fld id="{411C3A95-D39F-4A62-A23E-D0E8EBA6C572}" type="datetimeFigureOut">
              <a:rPr lang="en-PH" smtClean="0">
                <a:solidFill>
                  <a:prstClr val="black">
                    <a:tint val="75000"/>
                  </a:prstClr>
                </a:solidFill>
              </a:rPr>
              <a:pPr/>
              <a:t>12/10/2021</a:t>
            </a:fld>
            <a:endParaRPr lang="en-PH">
              <a:solidFill>
                <a:prstClr val="black">
                  <a:tint val="75000"/>
                </a:prstClr>
              </a:solidFill>
            </a:endParaRPr>
          </a:p>
        </p:txBody>
      </p:sp>
      <p:sp>
        <p:nvSpPr>
          <p:cNvPr id="6" name="Footer Placeholder 5">
            <a:extLst>
              <a:ext uri="{FF2B5EF4-FFF2-40B4-BE49-F238E27FC236}">
                <a16:creationId xmlns:a16="http://schemas.microsoft.com/office/drawing/2014/main" id="{E9E78106-26A2-41A9-8B59-D8323CF66BCE}"/>
              </a:ext>
            </a:extLst>
          </p:cNvPr>
          <p:cNvSpPr>
            <a:spLocks noGrp="1"/>
          </p:cNvSpPr>
          <p:nvPr>
            <p:ph type="ftr" sz="quarter" idx="11"/>
          </p:nvPr>
        </p:nvSpPr>
        <p:spPr/>
        <p:txBody>
          <a:bodyPr/>
          <a:lstStyle/>
          <a:p>
            <a:endParaRPr lang="en-PH">
              <a:solidFill>
                <a:prstClr val="black">
                  <a:tint val="75000"/>
                </a:prstClr>
              </a:solidFill>
            </a:endParaRPr>
          </a:p>
        </p:txBody>
      </p:sp>
      <p:sp>
        <p:nvSpPr>
          <p:cNvPr id="7" name="Slide Number Placeholder 6">
            <a:extLst>
              <a:ext uri="{FF2B5EF4-FFF2-40B4-BE49-F238E27FC236}">
                <a16:creationId xmlns:a16="http://schemas.microsoft.com/office/drawing/2014/main" id="{E6305775-926D-44C4-8B52-B151474B73F6}"/>
              </a:ext>
            </a:extLst>
          </p:cNvPr>
          <p:cNvSpPr>
            <a:spLocks noGrp="1"/>
          </p:cNvSpPr>
          <p:nvPr>
            <p:ph type="sldNum" sz="quarter" idx="12"/>
          </p:nvPr>
        </p:nvSpPr>
        <p:spPr/>
        <p:txBody>
          <a:bodyPr/>
          <a:lstStyle/>
          <a:p>
            <a:fld id="{46C893A5-88F3-4D9D-803E-6EB7402B3067}" type="slidenum">
              <a:rPr lang="en-PH" smtClean="0">
                <a:solidFill>
                  <a:prstClr val="black">
                    <a:tint val="75000"/>
                  </a:prstClr>
                </a:solidFill>
              </a:rPr>
              <a:pPr/>
              <a:t>‹#›</a:t>
            </a:fld>
            <a:endParaRPr lang="en-PH">
              <a:solidFill>
                <a:prstClr val="black">
                  <a:tint val="75000"/>
                </a:prstClr>
              </a:solidFill>
            </a:endParaRPr>
          </a:p>
        </p:txBody>
      </p:sp>
    </p:spTree>
    <p:extLst>
      <p:ext uri="{BB962C8B-B14F-4D97-AF65-F5344CB8AC3E}">
        <p14:creationId xmlns:p14="http://schemas.microsoft.com/office/powerpoint/2010/main" val="310043570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0435D-8A85-4D62-8D93-8D313D8A660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PH"/>
          </a:p>
        </p:txBody>
      </p:sp>
      <p:sp>
        <p:nvSpPr>
          <p:cNvPr id="3" name="Picture Placeholder 2">
            <a:extLst>
              <a:ext uri="{FF2B5EF4-FFF2-40B4-BE49-F238E27FC236}">
                <a16:creationId xmlns:a16="http://schemas.microsoft.com/office/drawing/2014/main" id="{9806B929-BDFB-4DCF-950E-30985B84D7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PH"/>
          </a:p>
        </p:txBody>
      </p:sp>
      <p:sp>
        <p:nvSpPr>
          <p:cNvPr id="4" name="Text Placeholder 3">
            <a:extLst>
              <a:ext uri="{FF2B5EF4-FFF2-40B4-BE49-F238E27FC236}">
                <a16:creationId xmlns:a16="http://schemas.microsoft.com/office/drawing/2014/main" id="{52FE1065-65AE-46FA-87E6-C459EE4F7FE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7432BB4-F234-4B06-AAC9-7E59089A5363}"/>
              </a:ext>
            </a:extLst>
          </p:cNvPr>
          <p:cNvSpPr>
            <a:spLocks noGrp="1"/>
          </p:cNvSpPr>
          <p:nvPr>
            <p:ph type="dt" sz="half" idx="10"/>
          </p:nvPr>
        </p:nvSpPr>
        <p:spPr/>
        <p:txBody>
          <a:bodyPr/>
          <a:lstStyle/>
          <a:p>
            <a:fld id="{411C3A95-D39F-4A62-A23E-D0E8EBA6C572}" type="datetimeFigureOut">
              <a:rPr lang="en-PH" smtClean="0">
                <a:solidFill>
                  <a:prstClr val="black">
                    <a:tint val="75000"/>
                  </a:prstClr>
                </a:solidFill>
              </a:rPr>
              <a:pPr/>
              <a:t>12/10/2021</a:t>
            </a:fld>
            <a:endParaRPr lang="en-PH">
              <a:solidFill>
                <a:prstClr val="black">
                  <a:tint val="75000"/>
                </a:prstClr>
              </a:solidFill>
            </a:endParaRPr>
          </a:p>
        </p:txBody>
      </p:sp>
      <p:sp>
        <p:nvSpPr>
          <p:cNvPr id="6" name="Footer Placeholder 5">
            <a:extLst>
              <a:ext uri="{FF2B5EF4-FFF2-40B4-BE49-F238E27FC236}">
                <a16:creationId xmlns:a16="http://schemas.microsoft.com/office/drawing/2014/main" id="{D255FBA9-1E9B-45AA-8AFE-A6CAACE56420}"/>
              </a:ext>
            </a:extLst>
          </p:cNvPr>
          <p:cNvSpPr>
            <a:spLocks noGrp="1"/>
          </p:cNvSpPr>
          <p:nvPr>
            <p:ph type="ftr" sz="quarter" idx="11"/>
          </p:nvPr>
        </p:nvSpPr>
        <p:spPr/>
        <p:txBody>
          <a:bodyPr/>
          <a:lstStyle/>
          <a:p>
            <a:endParaRPr lang="en-PH">
              <a:solidFill>
                <a:prstClr val="black">
                  <a:tint val="75000"/>
                </a:prstClr>
              </a:solidFill>
            </a:endParaRPr>
          </a:p>
        </p:txBody>
      </p:sp>
      <p:sp>
        <p:nvSpPr>
          <p:cNvPr id="7" name="Slide Number Placeholder 6">
            <a:extLst>
              <a:ext uri="{FF2B5EF4-FFF2-40B4-BE49-F238E27FC236}">
                <a16:creationId xmlns:a16="http://schemas.microsoft.com/office/drawing/2014/main" id="{085CF6C3-C66B-4B36-B324-7AE989EF115C}"/>
              </a:ext>
            </a:extLst>
          </p:cNvPr>
          <p:cNvSpPr>
            <a:spLocks noGrp="1"/>
          </p:cNvSpPr>
          <p:nvPr>
            <p:ph type="sldNum" sz="quarter" idx="12"/>
          </p:nvPr>
        </p:nvSpPr>
        <p:spPr/>
        <p:txBody>
          <a:bodyPr/>
          <a:lstStyle/>
          <a:p>
            <a:fld id="{46C893A5-88F3-4D9D-803E-6EB7402B3067}" type="slidenum">
              <a:rPr lang="en-PH" smtClean="0">
                <a:solidFill>
                  <a:prstClr val="black">
                    <a:tint val="75000"/>
                  </a:prstClr>
                </a:solidFill>
              </a:rPr>
              <a:pPr/>
              <a:t>‹#›</a:t>
            </a:fld>
            <a:endParaRPr lang="en-PH">
              <a:solidFill>
                <a:prstClr val="black">
                  <a:tint val="75000"/>
                </a:prstClr>
              </a:solidFill>
            </a:endParaRPr>
          </a:p>
        </p:txBody>
      </p:sp>
    </p:spTree>
    <p:extLst>
      <p:ext uri="{BB962C8B-B14F-4D97-AF65-F5344CB8AC3E}">
        <p14:creationId xmlns:p14="http://schemas.microsoft.com/office/powerpoint/2010/main" val="115429853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29AAC1-1B95-4113-9DF5-61C10EC802CC}"/>
              </a:ext>
            </a:extLst>
          </p:cNvPr>
          <p:cNvSpPr>
            <a:spLocks noGrp="1"/>
          </p:cNvSpPr>
          <p:nvPr>
            <p:ph type="title"/>
          </p:nvPr>
        </p:nvSpPr>
        <p:spPr/>
        <p:txBody>
          <a:bodyPr/>
          <a:lstStyle/>
          <a:p>
            <a:r>
              <a:rPr lang="en-US"/>
              <a:t>Click to edit Master title style</a:t>
            </a:r>
            <a:endParaRPr lang="en-PH"/>
          </a:p>
        </p:txBody>
      </p:sp>
      <p:sp>
        <p:nvSpPr>
          <p:cNvPr id="3" name="Vertical Text Placeholder 2">
            <a:extLst>
              <a:ext uri="{FF2B5EF4-FFF2-40B4-BE49-F238E27FC236}">
                <a16:creationId xmlns:a16="http://schemas.microsoft.com/office/drawing/2014/main" id="{2F1443B3-AECF-4C75-8457-08148888973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D021957E-42BF-4BE1-B3F6-D41A83B44182}"/>
              </a:ext>
            </a:extLst>
          </p:cNvPr>
          <p:cNvSpPr>
            <a:spLocks noGrp="1"/>
          </p:cNvSpPr>
          <p:nvPr>
            <p:ph type="dt" sz="half" idx="10"/>
          </p:nvPr>
        </p:nvSpPr>
        <p:spPr/>
        <p:txBody>
          <a:bodyPr/>
          <a:lstStyle/>
          <a:p>
            <a:fld id="{411C3A95-D39F-4A62-A23E-D0E8EBA6C572}" type="datetimeFigureOut">
              <a:rPr lang="en-PH" smtClean="0">
                <a:solidFill>
                  <a:prstClr val="black">
                    <a:tint val="75000"/>
                  </a:prstClr>
                </a:solidFill>
              </a:rPr>
              <a:pPr/>
              <a:t>12/10/2021</a:t>
            </a:fld>
            <a:endParaRPr lang="en-PH">
              <a:solidFill>
                <a:prstClr val="black">
                  <a:tint val="75000"/>
                </a:prstClr>
              </a:solidFill>
            </a:endParaRPr>
          </a:p>
        </p:txBody>
      </p:sp>
      <p:sp>
        <p:nvSpPr>
          <p:cNvPr id="5" name="Footer Placeholder 4">
            <a:extLst>
              <a:ext uri="{FF2B5EF4-FFF2-40B4-BE49-F238E27FC236}">
                <a16:creationId xmlns:a16="http://schemas.microsoft.com/office/drawing/2014/main" id="{F4B5488E-1E7A-4755-8376-6BE36EE5C966}"/>
              </a:ext>
            </a:extLst>
          </p:cNvPr>
          <p:cNvSpPr>
            <a:spLocks noGrp="1"/>
          </p:cNvSpPr>
          <p:nvPr>
            <p:ph type="ftr" sz="quarter" idx="11"/>
          </p:nvPr>
        </p:nvSpPr>
        <p:spPr/>
        <p:txBody>
          <a:bodyPr/>
          <a:lstStyle/>
          <a:p>
            <a:endParaRPr lang="en-PH">
              <a:solidFill>
                <a:prstClr val="black">
                  <a:tint val="75000"/>
                </a:prstClr>
              </a:solidFill>
            </a:endParaRPr>
          </a:p>
        </p:txBody>
      </p:sp>
      <p:sp>
        <p:nvSpPr>
          <p:cNvPr id="6" name="Slide Number Placeholder 5">
            <a:extLst>
              <a:ext uri="{FF2B5EF4-FFF2-40B4-BE49-F238E27FC236}">
                <a16:creationId xmlns:a16="http://schemas.microsoft.com/office/drawing/2014/main" id="{0D8379EF-E48A-46FF-A278-FA514B44AC1D}"/>
              </a:ext>
            </a:extLst>
          </p:cNvPr>
          <p:cNvSpPr>
            <a:spLocks noGrp="1"/>
          </p:cNvSpPr>
          <p:nvPr>
            <p:ph type="sldNum" sz="quarter" idx="12"/>
          </p:nvPr>
        </p:nvSpPr>
        <p:spPr/>
        <p:txBody>
          <a:bodyPr/>
          <a:lstStyle/>
          <a:p>
            <a:fld id="{46C893A5-88F3-4D9D-803E-6EB7402B3067}" type="slidenum">
              <a:rPr lang="en-PH" smtClean="0">
                <a:solidFill>
                  <a:prstClr val="black">
                    <a:tint val="75000"/>
                  </a:prstClr>
                </a:solidFill>
              </a:rPr>
              <a:pPr/>
              <a:t>‹#›</a:t>
            </a:fld>
            <a:endParaRPr lang="en-PH">
              <a:solidFill>
                <a:prstClr val="black">
                  <a:tint val="75000"/>
                </a:prstClr>
              </a:solidFill>
            </a:endParaRPr>
          </a:p>
        </p:txBody>
      </p:sp>
    </p:spTree>
    <p:extLst>
      <p:ext uri="{BB962C8B-B14F-4D97-AF65-F5344CB8AC3E}">
        <p14:creationId xmlns:p14="http://schemas.microsoft.com/office/powerpoint/2010/main" val="250070758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63CE81E-3480-408B-8A73-E62D72299E7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PH"/>
          </a:p>
        </p:txBody>
      </p:sp>
      <p:sp>
        <p:nvSpPr>
          <p:cNvPr id="3" name="Vertical Text Placeholder 2">
            <a:extLst>
              <a:ext uri="{FF2B5EF4-FFF2-40B4-BE49-F238E27FC236}">
                <a16:creationId xmlns:a16="http://schemas.microsoft.com/office/drawing/2014/main" id="{B256638A-5A5B-4FBF-BF2D-9EA68759858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009FB081-4785-439A-91AD-CFAC71B1E799}"/>
              </a:ext>
            </a:extLst>
          </p:cNvPr>
          <p:cNvSpPr>
            <a:spLocks noGrp="1"/>
          </p:cNvSpPr>
          <p:nvPr>
            <p:ph type="dt" sz="half" idx="10"/>
          </p:nvPr>
        </p:nvSpPr>
        <p:spPr/>
        <p:txBody>
          <a:bodyPr/>
          <a:lstStyle/>
          <a:p>
            <a:fld id="{411C3A95-D39F-4A62-A23E-D0E8EBA6C572}" type="datetimeFigureOut">
              <a:rPr lang="en-PH" smtClean="0">
                <a:solidFill>
                  <a:prstClr val="black">
                    <a:tint val="75000"/>
                  </a:prstClr>
                </a:solidFill>
              </a:rPr>
              <a:pPr/>
              <a:t>12/10/2021</a:t>
            </a:fld>
            <a:endParaRPr lang="en-PH">
              <a:solidFill>
                <a:prstClr val="black">
                  <a:tint val="75000"/>
                </a:prstClr>
              </a:solidFill>
            </a:endParaRPr>
          </a:p>
        </p:txBody>
      </p:sp>
      <p:sp>
        <p:nvSpPr>
          <p:cNvPr id="5" name="Footer Placeholder 4">
            <a:extLst>
              <a:ext uri="{FF2B5EF4-FFF2-40B4-BE49-F238E27FC236}">
                <a16:creationId xmlns:a16="http://schemas.microsoft.com/office/drawing/2014/main" id="{B5683AE3-0862-43A1-A814-B6CCCF87AAC2}"/>
              </a:ext>
            </a:extLst>
          </p:cNvPr>
          <p:cNvSpPr>
            <a:spLocks noGrp="1"/>
          </p:cNvSpPr>
          <p:nvPr>
            <p:ph type="ftr" sz="quarter" idx="11"/>
          </p:nvPr>
        </p:nvSpPr>
        <p:spPr/>
        <p:txBody>
          <a:bodyPr/>
          <a:lstStyle/>
          <a:p>
            <a:endParaRPr lang="en-PH">
              <a:solidFill>
                <a:prstClr val="black">
                  <a:tint val="75000"/>
                </a:prstClr>
              </a:solidFill>
            </a:endParaRPr>
          </a:p>
        </p:txBody>
      </p:sp>
      <p:sp>
        <p:nvSpPr>
          <p:cNvPr id="6" name="Slide Number Placeholder 5">
            <a:extLst>
              <a:ext uri="{FF2B5EF4-FFF2-40B4-BE49-F238E27FC236}">
                <a16:creationId xmlns:a16="http://schemas.microsoft.com/office/drawing/2014/main" id="{12A82BC9-B4F0-4360-9005-B08AE48551ED}"/>
              </a:ext>
            </a:extLst>
          </p:cNvPr>
          <p:cNvSpPr>
            <a:spLocks noGrp="1"/>
          </p:cNvSpPr>
          <p:nvPr>
            <p:ph type="sldNum" sz="quarter" idx="12"/>
          </p:nvPr>
        </p:nvSpPr>
        <p:spPr/>
        <p:txBody>
          <a:bodyPr/>
          <a:lstStyle/>
          <a:p>
            <a:fld id="{46C893A5-88F3-4D9D-803E-6EB7402B3067}" type="slidenum">
              <a:rPr lang="en-PH" smtClean="0">
                <a:solidFill>
                  <a:prstClr val="black">
                    <a:tint val="75000"/>
                  </a:prstClr>
                </a:solidFill>
              </a:rPr>
              <a:pPr/>
              <a:t>‹#›</a:t>
            </a:fld>
            <a:endParaRPr lang="en-PH">
              <a:solidFill>
                <a:prstClr val="black">
                  <a:tint val="75000"/>
                </a:prstClr>
              </a:solidFill>
            </a:endParaRPr>
          </a:p>
        </p:txBody>
      </p:sp>
    </p:spTree>
    <p:extLst>
      <p:ext uri="{BB962C8B-B14F-4D97-AF65-F5344CB8AC3E}">
        <p14:creationId xmlns:p14="http://schemas.microsoft.com/office/powerpoint/2010/main" val="22544325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19CFBB-D317-45CF-9974-0E4629CC9929}"/>
              </a:ext>
            </a:extLst>
          </p:cNvPr>
          <p:cNvSpPr>
            <a:spLocks noGrp="1"/>
          </p:cNvSpPr>
          <p:nvPr>
            <p:ph type="title"/>
          </p:nvPr>
        </p:nvSpPr>
        <p:spPr/>
        <p:txBody>
          <a:bodyPr/>
          <a:lstStyle/>
          <a:p>
            <a:r>
              <a:rPr lang="en-US"/>
              <a:t>Click to edit Master title style</a:t>
            </a:r>
            <a:endParaRPr lang="en-PH"/>
          </a:p>
        </p:txBody>
      </p:sp>
      <p:sp>
        <p:nvSpPr>
          <p:cNvPr id="3" name="Date Placeholder 2">
            <a:extLst>
              <a:ext uri="{FF2B5EF4-FFF2-40B4-BE49-F238E27FC236}">
                <a16:creationId xmlns:a16="http://schemas.microsoft.com/office/drawing/2014/main" id="{E4504A9E-78C3-4AAE-B112-236F849A5AC0}"/>
              </a:ext>
            </a:extLst>
          </p:cNvPr>
          <p:cNvSpPr>
            <a:spLocks noGrp="1"/>
          </p:cNvSpPr>
          <p:nvPr>
            <p:ph type="dt" sz="half" idx="10"/>
          </p:nvPr>
        </p:nvSpPr>
        <p:spPr/>
        <p:txBody>
          <a:bodyPr/>
          <a:lstStyle/>
          <a:p>
            <a:fld id="{411C3A95-D39F-4A62-A23E-D0E8EBA6C572}" type="datetimeFigureOut">
              <a:rPr lang="en-PH" smtClean="0"/>
              <a:t>12/10/2021</a:t>
            </a:fld>
            <a:endParaRPr lang="en-PH"/>
          </a:p>
        </p:txBody>
      </p:sp>
      <p:sp>
        <p:nvSpPr>
          <p:cNvPr id="4" name="Footer Placeholder 3">
            <a:extLst>
              <a:ext uri="{FF2B5EF4-FFF2-40B4-BE49-F238E27FC236}">
                <a16:creationId xmlns:a16="http://schemas.microsoft.com/office/drawing/2014/main" id="{923455E5-5C96-45AC-A487-A051884A152C}"/>
              </a:ext>
            </a:extLst>
          </p:cNvPr>
          <p:cNvSpPr>
            <a:spLocks noGrp="1"/>
          </p:cNvSpPr>
          <p:nvPr>
            <p:ph type="ftr" sz="quarter" idx="11"/>
          </p:nvPr>
        </p:nvSpPr>
        <p:spPr/>
        <p:txBody>
          <a:bodyPr/>
          <a:lstStyle/>
          <a:p>
            <a:endParaRPr lang="en-PH"/>
          </a:p>
        </p:txBody>
      </p:sp>
      <p:sp>
        <p:nvSpPr>
          <p:cNvPr id="5" name="Slide Number Placeholder 4">
            <a:extLst>
              <a:ext uri="{FF2B5EF4-FFF2-40B4-BE49-F238E27FC236}">
                <a16:creationId xmlns:a16="http://schemas.microsoft.com/office/drawing/2014/main" id="{951D1323-B8B2-4CF2-B5A0-4FE5CC1E3E01}"/>
              </a:ext>
            </a:extLst>
          </p:cNvPr>
          <p:cNvSpPr>
            <a:spLocks noGrp="1"/>
          </p:cNvSpPr>
          <p:nvPr>
            <p:ph type="sldNum" sz="quarter" idx="12"/>
          </p:nvPr>
        </p:nvSpPr>
        <p:spPr/>
        <p:txBody>
          <a:bodyPr/>
          <a:lstStyle/>
          <a:p>
            <a:fld id="{46C893A5-88F3-4D9D-803E-6EB7402B3067}" type="slidenum">
              <a:rPr lang="en-PH" smtClean="0"/>
              <a:t>‹#›</a:t>
            </a:fld>
            <a:endParaRPr lang="en-PH"/>
          </a:p>
        </p:txBody>
      </p:sp>
    </p:spTree>
    <p:extLst>
      <p:ext uri="{BB962C8B-B14F-4D97-AF65-F5344CB8AC3E}">
        <p14:creationId xmlns:p14="http://schemas.microsoft.com/office/powerpoint/2010/main" val="15524932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4489BB9-F811-4935-AC4C-59B9DFFF95E4}"/>
              </a:ext>
            </a:extLst>
          </p:cNvPr>
          <p:cNvSpPr>
            <a:spLocks noGrp="1"/>
          </p:cNvSpPr>
          <p:nvPr>
            <p:ph type="dt" sz="half" idx="10"/>
          </p:nvPr>
        </p:nvSpPr>
        <p:spPr/>
        <p:txBody>
          <a:bodyPr/>
          <a:lstStyle/>
          <a:p>
            <a:fld id="{411C3A95-D39F-4A62-A23E-D0E8EBA6C572}" type="datetimeFigureOut">
              <a:rPr lang="en-PH" smtClean="0"/>
              <a:t>12/10/2021</a:t>
            </a:fld>
            <a:endParaRPr lang="en-PH"/>
          </a:p>
        </p:txBody>
      </p:sp>
      <p:sp>
        <p:nvSpPr>
          <p:cNvPr id="3" name="Footer Placeholder 2">
            <a:extLst>
              <a:ext uri="{FF2B5EF4-FFF2-40B4-BE49-F238E27FC236}">
                <a16:creationId xmlns:a16="http://schemas.microsoft.com/office/drawing/2014/main" id="{7C5EC8F7-F2AD-415D-B09E-C92016F2411F}"/>
              </a:ext>
            </a:extLst>
          </p:cNvPr>
          <p:cNvSpPr>
            <a:spLocks noGrp="1"/>
          </p:cNvSpPr>
          <p:nvPr>
            <p:ph type="ftr" sz="quarter" idx="11"/>
          </p:nvPr>
        </p:nvSpPr>
        <p:spPr/>
        <p:txBody>
          <a:bodyPr/>
          <a:lstStyle/>
          <a:p>
            <a:endParaRPr lang="en-PH"/>
          </a:p>
        </p:txBody>
      </p:sp>
      <p:sp>
        <p:nvSpPr>
          <p:cNvPr id="4" name="Slide Number Placeholder 3">
            <a:extLst>
              <a:ext uri="{FF2B5EF4-FFF2-40B4-BE49-F238E27FC236}">
                <a16:creationId xmlns:a16="http://schemas.microsoft.com/office/drawing/2014/main" id="{72E43C2D-6D10-4556-A824-AD62A9CB8045}"/>
              </a:ext>
            </a:extLst>
          </p:cNvPr>
          <p:cNvSpPr>
            <a:spLocks noGrp="1"/>
          </p:cNvSpPr>
          <p:nvPr>
            <p:ph type="sldNum" sz="quarter" idx="12"/>
          </p:nvPr>
        </p:nvSpPr>
        <p:spPr/>
        <p:txBody>
          <a:bodyPr/>
          <a:lstStyle/>
          <a:p>
            <a:fld id="{46C893A5-88F3-4D9D-803E-6EB7402B3067}" type="slidenum">
              <a:rPr lang="en-PH" smtClean="0"/>
              <a:t>‹#›</a:t>
            </a:fld>
            <a:endParaRPr lang="en-PH"/>
          </a:p>
        </p:txBody>
      </p:sp>
    </p:spTree>
    <p:extLst>
      <p:ext uri="{BB962C8B-B14F-4D97-AF65-F5344CB8AC3E}">
        <p14:creationId xmlns:p14="http://schemas.microsoft.com/office/powerpoint/2010/main" val="10622634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D70813-4D56-4E04-BBF6-D523D862F2C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PH"/>
          </a:p>
        </p:txBody>
      </p:sp>
      <p:sp>
        <p:nvSpPr>
          <p:cNvPr id="3" name="Content Placeholder 2">
            <a:extLst>
              <a:ext uri="{FF2B5EF4-FFF2-40B4-BE49-F238E27FC236}">
                <a16:creationId xmlns:a16="http://schemas.microsoft.com/office/drawing/2014/main" id="{EBAC5B42-97A6-47C3-B245-24992E28279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Text Placeholder 3">
            <a:extLst>
              <a:ext uri="{FF2B5EF4-FFF2-40B4-BE49-F238E27FC236}">
                <a16:creationId xmlns:a16="http://schemas.microsoft.com/office/drawing/2014/main" id="{A01BF7D3-8B2C-41D7-B5BF-0821444079E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358B280-50AD-4868-86F3-E52EC62B2D7F}"/>
              </a:ext>
            </a:extLst>
          </p:cNvPr>
          <p:cNvSpPr>
            <a:spLocks noGrp="1"/>
          </p:cNvSpPr>
          <p:nvPr>
            <p:ph type="dt" sz="half" idx="10"/>
          </p:nvPr>
        </p:nvSpPr>
        <p:spPr/>
        <p:txBody>
          <a:bodyPr/>
          <a:lstStyle/>
          <a:p>
            <a:fld id="{411C3A95-D39F-4A62-A23E-D0E8EBA6C572}" type="datetimeFigureOut">
              <a:rPr lang="en-PH" smtClean="0"/>
              <a:t>12/10/2021</a:t>
            </a:fld>
            <a:endParaRPr lang="en-PH"/>
          </a:p>
        </p:txBody>
      </p:sp>
      <p:sp>
        <p:nvSpPr>
          <p:cNvPr id="6" name="Footer Placeholder 5">
            <a:extLst>
              <a:ext uri="{FF2B5EF4-FFF2-40B4-BE49-F238E27FC236}">
                <a16:creationId xmlns:a16="http://schemas.microsoft.com/office/drawing/2014/main" id="{E9E78106-26A2-41A9-8B59-D8323CF66BCE}"/>
              </a:ext>
            </a:extLst>
          </p:cNvPr>
          <p:cNvSpPr>
            <a:spLocks noGrp="1"/>
          </p:cNvSpPr>
          <p:nvPr>
            <p:ph type="ftr" sz="quarter" idx="11"/>
          </p:nvPr>
        </p:nvSpPr>
        <p:spPr/>
        <p:txBody>
          <a:bodyPr/>
          <a:lstStyle/>
          <a:p>
            <a:endParaRPr lang="en-PH"/>
          </a:p>
        </p:txBody>
      </p:sp>
      <p:sp>
        <p:nvSpPr>
          <p:cNvPr id="7" name="Slide Number Placeholder 6">
            <a:extLst>
              <a:ext uri="{FF2B5EF4-FFF2-40B4-BE49-F238E27FC236}">
                <a16:creationId xmlns:a16="http://schemas.microsoft.com/office/drawing/2014/main" id="{E6305775-926D-44C4-8B52-B151474B73F6}"/>
              </a:ext>
            </a:extLst>
          </p:cNvPr>
          <p:cNvSpPr>
            <a:spLocks noGrp="1"/>
          </p:cNvSpPr>
          <p:nvPr>
            <p:ph type="sldNum" sz="quarter" idx="12"/>
          </p:nvPr>
        </p:nvSpPr>
        <p:spPr/>
        <p:txBody>
          <a:bodyPr/>
          <a:lstStyle/>
          <a:p>
            <a:fld id="{46C893A5-88F3-4D9D-803E-6EB7402B3067}" type="slidenum">
              <a:rPr lang="en-PH" smtClean="0"/>
              <a:t>‹#›</a:t>
            </a:fld>
            <a:endParaRPr lang="en-PH"/>
          </a:p>
        </p:txBody>
      </p:sp>
    </p:spTree>
    <p:extLst>
      <p:ext uri="{BB962C8B-B14F-4D97-AF65-F5344CB8AC3E}">
        <p14:creationId xmlns:p14="http://schemas.microsoft.com/office/powerpoint/2010/main" val="38899735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0435D-8A85-4D62-8D93-8D313D8A660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PH"/>
          </a:p>
        </p:txBody>
      </p:sp>
      <p:sp>
        <p:nvSpPr>
          <p:cNvPr id="3" name="Picture Placeholder 2">
            <a:extLst>
              <a:ext uri="{FF2B5EF4-FFF2-40B4-BE49-F238E27FC236}">
                <a16:creationId xmlns:a16="http://schemas.microsoft.com/office/drawing/2014/main" id="{9806B929-BDFB-4DCF-950E-30985B84D7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PH"/>
          </a:p>
        </p:txBody>
      </p:sp>
      <p:sp>
        <p:nvSpPr>
          <p:cNvPr id="4" name="Text Placeholder 3">
            <a:extLst>
              <a:ext uri="{FF2B5EF4-FFF2-40B4-BE49-F238E27FC236}">
                <a16:creationId xmlns:a16="http://schemas.microsoft.com/office/drawing/2014/main" id="{52FE1065-65AE-46FA-87E6-C459EE4F7FE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7432BB4-F234-4B06-AAC9-7E59089A5363}"/>
              </a:ext>
            </a:extLst>
          </p:cNvPr>
          <p:cNvSpPr>
            <a:spLocks noGrp="1"/>
          </p:cNvSpPr>
          <p:nvPr>
            <p:ph type="dt" sz="half" idx="10"/>
          </p:nvPr>
        </p:nvSpPr>
        <p:spPr/>
        <p:txBody>
          <a:bodyPr/>
          <a:lstStyle/>
          <a:p>
            <a:fld id="{411C3A95-D39F-4A62-A23E-D0E8EBA6C572}" type="datetimeFigureOut">
              <a:rPr lang="en-PH" smtClean="0"/>
              <a:t>12/10/2021</a:t>
            </a:fld>
            <a:endParaRPr lang="en-PH"/>
          </a:p>
        </p:txBody>
      </p:sp>
      <p:sp>
        <p:nvSpPr>
          <p:cNvPr id="6" name="Footer Placeholder 5">
            <a:extLst>
              <a:ext uri="{FF2B5EF4-FFF2-40B4-BE49-F238E27FC236}">
                <a16:creationId xmlns:a16="http://schemas.microsoft.com/office/drawing/2014/main" id="{D255FBA9-1E9B-45AA-8AFE-A6CAACE56420}"/>
              </a:ext>
            </a:extLst>
          </p:cNvPr>
          <p:cNvSpPr>
            <a:spLocks noGrp="1"/>
          </p:cNvSpPr>
          <p:nvPr>
            <p:ph type="ftr" sz="quarter" idx="11"/>
          </p:nvPr>
        </p:nvSpPr>
        <p:spPr/>
        <p:txBody>
          <a:bodyPr/>
          <a:lstStyle/>
          <a:p>
            <a:endParaRPr lang="en-PH"/>
          </a:p>
        </p:txBody>
      </p:sp>
      <p:sp>
        <p:nvSpPr>
          <p:cNvPr id="7" name="Slide Number Placeholder 6">
            <a:extLst>
              <a:ext uri="{FF2B5EF4-FFF2-40B4-BE49-F238E27FC236}">
                <a16:creationId xmlns:a16="http://schemas.microsoft.com/office/drawing/2014/main" id="{085CF6C3-C66B-4B36-B324-7AE989EF115C}"/>
              </a:ext>
            </a:extLst>
          </p:cNvPr>
          <p:cNvSpPr>
            <a:spLocks noGrp="1"/>
          </p:cNvSpPr>
          <p:nvPr>
            <p:ph type="sldNum" sz="quarter" idx="12"/>
          </p:nvPr>
        </p:nvSpPr>
        <p:spPr/>
        <p:txBody>
          <a:bodyPr/>
          <a:lstStyle/>
          <a:p>
            <a:fld id="{46C893A5-88F3-4D9D-803E-6EB7402B3067}" type="slidenum">
              <a:rPr lang="en-PH" smtClean="0"/>
              <a:t>‹#›</a:t>
            </a:fld>
            <a:endParaRPr lang="en-PH"/>
          </a:p>
        </p:txBody>
      </p:sp>
    </p:spTree>
    <p:extLst>
      <p:ext uri="{BB962C8B-B14F-4D97-AF65-F5344CB8AC3E}">
        <p14:creationId xmlns:p14="http://schemas.microsoft.com/office/powerpoint/2010/main" val="42837139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FECA42D-2F64-437C-992F-2E2EF0A64C8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PH"/>
          </a:p>
        </p:txBody>
      </p:sp>
      <p:sp>
        <p:nvSpPr>
          <p:cNvPr id="3" name="Text Placeholder 2">
            <a:extLst>
              <a:ext uri="{FF2B5EF4-FFF2-40B4-BE49-F238E27FC236}">
                <a16:creationId xmlns:a16="http://schemas.microsoft.com/office/drawing/2014/main" id="{79ED1EF6-E4E8-4FE7-AE5F-30A588804FD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F8FC0456-C068-4561-94A4-27B8803C6CB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11C3A95-D39F-4A62-A23E-D0E8EBA6C572}" type="datetimeFigureOut">
              <a:rPr lang="en-PH" smtClean="0"/>
              <a:t>12/10/2021</a:t>
            </a:fld>
            <a:endParaRPr lang="en-PH"/>
          </a:p>
        </p:txBody>
      </p:sp>
      <p:sp>
        <p:nvSpPr>
          <p:cNvPr id="5" name="Footer Placeholder 4">
            <a:extLst>
              <a:ext uri="{FF2B5EF4-FFF2-40B4-BE49-F238E27FC236}">
                <a16:creationId xmlns:a16="http://schemas.microsoft.com/office/drawing/2014/main" id="{F5E6939F-9DCC-474A-AA27-9E8E54E8241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PH"/>
          </a:p>
        </p:txBody>
      </p:sp>
      <p:sp>
        <p:nvSpPr>
          <p:cNvPr id="6" name="Slide Number Placeholder 5">
            <a:extLst>
              <a:ext uri="{FF2B5EF4-FFF2-40B4-BE49-F238E27FC236}">
                <a16:creationId xmlns:a16="http://schemas.microsoft.com/office/drawing/2014/main" id="{A294D582-A238-47D8-80AD-5D794BE9B54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6C893A5-88F3-4D9D-803E-6EB7402B3067}" type="slidenum">
              <a:rPr lang="en-PH" smtClean="0"/>
              <a:t>‹#›</a:t>
            </a:fld>
            <a:endParaRPr lang="en-PH"/>
          </a:p>
        </p:txBody>
      </p:sp>
    </p:spTree>
    <p:extLst>
      <p:ext uri="{BB962C8B-B14F-4D97-AF65-F5344CB8AC3E}">
        <p14:creationId xmlns:p14="http://schemas.microsoft.com/office/powerpoint/2010/main" val="294976129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FECA42D-2F64-437C-992F-2E2EF0A64C8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PH"/>
          </a:p>
        </p:txBody>
      </p:sp>
      <p:sp>
        <p:nvSpPr>
          <p:cNvPr id="3" name="Text Placeholder 2">
            <a:extLst>
              <a:ext uri="{FF2B5EF4-FFF2-40B4-BE49-F238E27FC236}">
                <a16:creationId xmlns:a16="http://schemas.microsoft.com/office/drawing/2014/main" id="{79ED1EF6-E4E8-4FE7-AE5F-30A588804FD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F8FC0456-C068-4561-94A4-27B8803C6CB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11C3A95-D39F-4A62-A23E-D0E8EBA6C572}" type="datetimeFigureOut">
              <a:rPr lang="en-PH" smtClean="0">
                <a:solidFill>
                  <a:prstClr val="black">
                    <a:tint val="75000"/>
                  </a:prstClr>
                </a:solidFill>
              </a:rPr>
              <a:pPr/>
              <a:t>12/10/2021</a:t>
            </a:fld>
            <a:endParaRPr lang="en-PH">
              <a:solidFill>
                <a:prstClr val="black">
                  <a:tint val="75000"/>
                </a:prstClr>
              </a:solidFill>
            </a:endParaRPr>
          </a:p>
        </p:txBody>
      </p:sp>
      <p:sp>
        <p:nvSpPr>
          <p:cNvPr id="5" name="Footer Placeholder 4">
            <a:extLst>
              <a:ext uri="{FF2B5EF4-FFF2-40B4-BE49-F238E27FC236}">
                <a16:creationId xmlns:a16="http://schemas.microsoft.com/office/drawing/2014/main" id="{F5E6939F-9DCC-474A-AA27-9E8E54E8241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PH">
              <a:solidFill>
                <a:prstClr val="black">
                  <a:tint val="75000"/>
                </a:prstClr>
              </a:solidFill>
            </a:endParaRPr>
          </a:p>
        </p:txBody>
      </p:sp>
      <p:sp>
        <p:nvSpPr>
          <p:cNvPr id="6" name="Slide Number Placeholder 5">
            <a:extLst>
              <a:ext uri="{FF2B5EF4-FFF2-40B4-BE49-F238E27FC236}">
                <a16:creationId xmlns:a16="http://schemas.microsoft.com/office/drawing/2014/main" id="{A294D582-A238-47D8-80AD-5D794BE9B54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6C893A5-88F3-4D9D-803E-6EB7402B3067}" type="slidenum">
              <a:rPr lang="en-PH" smtClean="0">
                <a:solidFill>
                  <a:prstClr val="black">
                    <a:tint val="75000"/>
                  </a:prstClr>
                </a:solidFill>
              </a:rPr>
              <a:pPr/>
              <a:t>‹#›</a:t>
            </a:fld>
            <a:endParaRPr lang="en-PH">
              <a:solidFill>
                <a:prstClr val="black">
                  <a:tint val="75000"/>
                </a:prstClr>
              </a:solidFill>
            </a:endParaRPr>
          </a:p>
        </p:txBody>
      </p:sp>
    </p:spTree>
    <p:extLst>
      <p:ext uri="{BB962C8B-B14F-4D97-AF65-F5344CB8AC3E}">
        <p14:creationId xmlns:p14="http://schemas.microsoft.com/office/powerpoint/2010/main" val="333474730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FECA42D-2F64-437C-992F-2E2EF0A64C8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PH"/>
          </a:p>
        </p:txBody>
      </p:sp>
      <p:sp>
        <p:nvSpPr>
          <p:cNvPr id="3" name="Text Placeholder 2">
            <a:extLst>
              <a:ext uri="{FF2B5EF4-FFF2-40B4-BE49-F238E27FC236}">
                <a16:creationId xmlns:a16="http://schemas.microsoft.com/office/drawing/2014/main" id="{79ED1EF6-E4E8-4FE7-AE5F-30A588804FD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F8FC0456-C068-4561-94A4-27B8803C6CB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11C3A95-D39F-4A62-A23E-D0E8EBA6C572}" type="datetimeFigureOut">
              <a:rPr lang="en-PH" smtClean="0">
                <a:solidFill>
                  <a:prstClr val="black">
                    <a:tint val="75000"/>
                  </a:prstClr>
                </a:solidFill>
              </a:rPr>
              <a:pPr/>
              <a:t>12/10/2021</a:t>
            </a:fld>
            <a:endParaRPr lang="en-PH">
              <a:solidFill>
                <a:prstClr val="black">
                  <a:tint val="75000"/>
                </a:prstClr>
              </a:solidFill>
            </a:endParaRPr>
          </a:p>
        </p:txBody>
      </p:sp>
      <p:sp>
        <p:nvSpPr>
          <p:cNvPr id="5" name="Footer Placeholder 4">
            <a:extLst>
              <a:ext uri="{FF2B5EF4-FFF2-40B4-BE49-F238E27FC236}">
                <a16:creationId xmlns:a16="http://schemas.microsoft.com/office/drawing/2014/main" id="{F5E6939F-9DCC-474A-AA27-9E8E54E8241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PH">
              <a:solidFill>
                <a:prstClr val="black">
                  <a:tint val="75000"/>
                </a:prstClr>
              </a:solidFill>
            </a:endParaRPr>
          </a:p>
        </p:txBody>
      </p:sp>
      <p:sp>
        <p:nvSpPr>
          <p:cNvPr id="6" name="Slide Number Placeholder 5">
            <a:extLst>
              <a:ext uri="{FF2B5EF4-FFF2-40B4-BE49-F238E27FC236}">
                <a16:creationId xmlns:a16="http://schemas.microsoft.com/office/drawing/2014/main" id="{A294D582-A238-47D8-80AD-5D794BE9B54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6C893A5-88F3-4D9D-803E-6EB7402B3067}" type="slidenum">
              <a:rPr lang="en-PH" smtClean="0">
                <a:solidFill>
                  <a:prstClr val="black">
                    <a:tint val="75000"/>
                  </a:prstClr>
                </a:solidFill>
              </a:rPr>
              <a:pPr/>
              <a:t>‹#›</a:t>
            </a:fld>
            <a:endParaRPr lang="en-PH">
              <a:solidFill>
                <a:prstClr val="black">
                  <a:tint val="75000"/>
                </a:prstClr>
              </a:solidFill>
            </a:endParaRPr>
          </a:p>
        </p:txBody>
      </p:sp>
    </p:spTree>
    <p:extLst>
      <p:ext uri="{BB962C8B-B14F-4D97-AF65-F5344CB8AC3E}">
        <p14:creationId xmlns:p14="http://schemas.microsoft.com/office/powerpoint/2010/main" val="371095861"/>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FECA42D-2F64-437C-992F-2E2EF0A64C8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PH"/>
          </a:p>
        </p:txBody>
      </p:sp>
      <p:sp>
        <p:nvSpPr>
          <p:cNvPr id="3" name="Text Placeholder 2">
            <a:extLst>
              <a:ext uri="{FF2B5EF4-FFF2-40B4-BE49-F238E27FC236}">
                <a16:creationId xmlns:a16="http://schemas.microsoft.com/office/drawing/2014/main" id="{79ED1EF6-E4E8-4FE7-AE5F-30A588804FD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F8FC0456-C068-4561-94A4-27B8803C6CB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11C3A95-D39F-4A62-A23E-D0E8EBA6C572}" type="datetimeFigureOut">
              <a:rPr lang="en-PH" smtClean="0">
                <a:solidFill>
                  <a:prstClr val="black">
                    <a:tint val="75000"/>
                  </a:prstClr>
                </a:solidFill>
              </a:rPr>
              <a:pPr/>
              <a:t>12/10/2021</a:t>
            </a:fld>
            <a:endParaRPr lang="en-PH">
              <a:solidFill>
                <a:prstClr val="black">
                  <a:tint val="75000"/>
                </a:prstClr>
              </a:solidFill>
            </a:endParaRPr>
          </a:p>
        </p:txBody>
      </p:sp>
      <p:sp>
        <p:nvSpPr>
          <p:cNvPr id="5" name="Footer Placeholder 4">
            <a:extLst>
              <a:ext uri="{FF2B5EF4-FFF2-40B4-BE49-F238E27FC236}">
                <a16:creationId xmlns:a16="http://schemas.microsoft.com/office/drawing/2014/main" id="{F5E6939F-9DCC-474A-AA27-9E8E54E8241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PH">
              <a:solidFill>
                <a:prstClr val="black">
                  <a:tint val="75000"/>
                </a:prstClr>
              </a:solidFill>
            </a:endParaRPr>
          </a:p>
        </p:txBody>
      </p:sp>
      <p:sp>
        <p:nvSpPr>
          <p:cNvPr id="6" name="Slide Number Placeholder 5">
            <a:extLst>
              <a:ext uri="{FF2B5EF4-FFF2-40B4-BE49-F238E27FC236}">
                <a16:creationId xmlns:a16="http://schemas.microsoft.com/office/drawing/2014/main" id="{A294D582-A238-47D8-80AD-5D794BE9B54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6C893A5-88F3-4D9D-803E-6EB7402B3067}" type="slidenum">
              <a:rPr lang="en-PH" smtClean="0">
                <a:solidFill>
                  <a:prstClr val="black">
                    <a:tint val="75000"/>
                  </a:prstClr>
                </a:solidFill>
              </a:rPr>
              <a:pPr/>
              <a:t>‹#›</a:t>
            </a:fld>
            <a:endParaRPr lang="en-PH">
              <a:solidFill>
                <a:prstClr val="black">
                  <a:tint val="75000"/>
                </a:prstClr>
              </a:solidFill>
            </a:endParaRPr>
          </a:p>
        </p:txBody>
      </p:sp>
    </p:spTree>
    <p:extLst>
      <p:ext uri="{BB962C8B-B14F-4D97-AF65-F5344CB8AC3E}">
        <p14:creationId xmlns:p14="http://schemas.microsoft.com/office/powerpoint/2010/main" val="2898821667"/>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FECA42D-2F64-437C-992F-2E2EF0A64C8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PH"/>
          </a:p>
        </p:txBody>
      </p:sp>
      <p:sp>
        <p:nvSpPr>
          <p:cNvPr id="3" name="Text Placeholder 2">
            <a:extLst>
              <a:ext uri="{FF2B5EF4-FFF2-40B4-BE49-F238E27FC236}">
                <a16:creationId xmlns:a16="http://schemas.microsoft.com/office/drawing/2014/main" id="{79ED1EF6-E4E8-4FE7-AE5F-30A588804FD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F8FC0456-C068-4561-94A4-27B8803C6CB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11C3A95-D39F-4A62-A23E-D0E8EBA6C572}" type="datetimeFigureOut">
              <a:rPr lang="en-PH" smtClean="0">
                <a:solidFill>
                  <a:prstClr val="black">
                    <a:tint val="75000"/>
                  </a:prstClr>
                </a:solidFill>
              </a:rPr>
              <a:pPr/>
              <a:t>12/10/2021</a:t>
            </a:fld>
            <a:endParaRPr lang="en-PH">
              <a:solidFill>
                <a:prstClr val="black">
                  <a:tint val="75000"/>
                </a:prstClr>
              </a:solidFill>
            </a:endParaRPr>
          </a:p>
        </p:txBody>
      </p:sp>
      <p:sp>
        <p:nvSpPr>
          <p:cNvPr id="5" name="Footer Placeholder 4">
            <a:extLst>
              <a:ext uri="{FF2B5EF4-FFF2-40B4-BE49-F238E27FC236}">
                <a16:creationId xmlns:a16="http://schemas.microsoft.com/office/drawing/2014/main" id="{F5E6939F-9DCC-474A-AA27-9E8E54E8241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PH">
              <a:solidFill>
                <a:prstClr val="black">
                  <a:tint val="75000"/>
                </a:prstClr>
              </a:solidFill>
            </a:endParaRPr>
          </a:p>
        </p:txBody>
      </p:sp>
      <p:sp>
        <p:nvSpPr>
          <p:cNvPr id="6" name="Slide Number Placeholder 5">
            <a:extLst>
              <a:ext uri="{FF2B5EF4-FFF2-40B4-BE49-F238E27FC236}">
                <a16:creationId xmlns:a16="http://schemas.microsoft.com/office/drawing/2014/main" id="{A294D582-A238-47D8-80AD-5D794BE9B54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6C893A5-88F3-4D9D-803E-6EB7402B3067}" type="slidenum">
              <a:rPr lang="en-PH" smtClean="0">
                <a:solidFill>
                  <a:prstClr val="black">
                    <a:tint val="75000"/>
                  </a:prstClr>
                </a:solidFill>
              </a:rPr>
              <a:pPr/>
              <a:t>‹#›</a:t>
            </a:fld>
            <a:endParaRPr lang="en-PH">
              <a:solidFill>
                <a:prstClr val="black">
                  <a:tint val="75000"/>
                </a:prstClr>
              </a:solidFill>
            </a:endParaRPr>
          </a:p>
        </p:txBody>
      </p:sp>
    </p:spTree>
    <p:extLst>
      <p:ext uri="{BB962C8B-B14F-4D97-AF65-F5344CB8AC3E}">
        <p14:creationId xmlns:p14="http://schemas.microsoft.com/office/powerpoint/2010/main" val="3458178660"/>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33.jpeg"/><Relationship Id="rId3" Type="http://schemas.openxmlformats.org/officeDocument/2006/relationships/image" Target="../media/image3.png"/><Relationship Id="rId7" Type="http://schemas.openxmlformats.org/officeDocument/2006/relationships/image" Target="../media/image32.jpe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31.jpeg"/><Relationship Id="rId5" Type="http://schemas.openxmlformats.org/officeDocument/2006/relationships/image" Target="../media/image30.jpeg"/><Relationship Id="rId4" Type="http://schemas.openxmlformats.org/officeDocument/2006/relationships/image" Target="../media/image29.jpeg"/></Relationships>
</file>

<file path=ppt/slides/_rels/slide11.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4.jpg"/><Relationship Id="rId7" Type="http://schemas.openxmlformats.org/officeDocument/2006/relationships/image" Target="../media/image37.jp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35.jpg"/><Relationship Id="rId4" Type="http://schemas.openxmlformats.org/officeDocument/2006/relationships/image" Target="../media/image3.png"/><Relationship Id="rId9" Type="http://schemas.openxmlformats.org/officeDocument/2006/relationships/image" Target="../media/image39.jpeg"/></Relationships>
</file>

<file path=ppt/slides/_rels/slide12.xml.rels><?xml version="1.0" encoding="UTF-8" standalone="yes"?>
<Relationships xmlns="http://schemas.openxmlformats.org/package/2006/relationships"><Relationship Id="rId8" Type="http://schemas.openxmlformats.org/officeDocument/2006/relationships/image" Target="../media/image44.jpeg"/><Relationship Id="rId3" Type="http://schemas.openxmlformats.org/officeDocument/2006/relationships/image" Target="../media/image3.png"/><Relationship Id="rId7" Type="http://schemas.openxmlformats.org/officeDocument/2006/relationships/image" Target="../media/image43.jpe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42.jpeg"/><Relationship Id="rId5" Type="http://schemas.openxmlformats.org/officeDocument/2006/relationships/image" Target="../media/image41.jpeg"/><Relationship Id="rId4" Type="http://schemas.openxmlformats.org/officeDocument/2006/relationships/image" Target="../media/image40.jpeg"/></Relationships>
</file>

<file path=ppt/slides/_rels/slide1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18.xml"/><Relationship Id="rId4" Type="http://schemas.openxmlformats.org/officeDocument/2006/relationships/image" Target="../media/image45.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18.xml"/><Relationship Id="rId5" Type="http://schemas.openxmlformats.org/officeDocument/2006/relationships/image" Target="../media/image47.jpg"/><Relationship Id="rId4" Type="http://schemas.openxmlformats.org/officeDocument/2006/relationships/image" Target="../media/image46.jpg"/></Relationships>
</file>

<file path=ppt/slides/_rels/slide16.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14.xml"/><Relationship Id="rId1" Type="http://schemas.openxmlformats.org/officeDocument/2006/relationships/slideLayout" Target="../slideLayouts/slideLayout18.xml"/><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51.jpeg"/><Relationship Id="rId4" Type="http://schemas.openxmlformats.org/officeDocument/2006/relationships/image" Target="../media/image50.pn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52.jpeg"/></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44.jpeg"/><Relationship Id="rId5" Type="http://schemas.openxmlformats.org/officeDocument/2006/relationships/image" Target="../media/image42.jpeg"/><Relationship Id="rId4" Type="http://schemas.openxmlformats.org/officeDocument/2006/relationships/image" Target="../media/image53.png"/></Relationships>
</file>

<file path=ppt/slides/_rels/slide2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3.xml"/></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29.xml"/><Relationship Id="rId4" Type="http://schemas.openxmlformats.org/officeDocument/2006/relationships/image" Target="../media/image54.png"/></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29.xml"/></Relationships>
</file>

<file path=ppt/slides/_rels/slide2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55.jpg"/></Relationships>
</file>

<file path=ppt/slides/_rels/slide26.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9.jpg"/><Relationship Id="rId1" Type="http://schemas.openxmlformats.org/officeDocument/2006/relationships/slideLayout" Target="../slideLayouts/slideLayout45.xml"/><Relationship Id="rId4" Type="http://schemas.openxmlformats.org/officeDocument/2006/relationships/image" Target="../media/image57.jpe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jpeg"/></Relationships>
</file>

<file path=ppt/slides/_rels/slide5.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34.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40.xml"/><Relationship Id="rId5" Type="http://schemas.openxmlformats.org/officeDocument/2006/relationships/image" Target="../media/image11.jpeg"/><Relationship Id="rId4" Type="http://schemas.openxmlformats.org/officeDocument/2006/relationships/image" Target="../media/image10.jpeg"/></Relationships>
</file>

<file path=ppt/slides/_rels/slide7.xml.rels><?xml version="1.0" encoding="UTF-8" standalone="yes"?>
<Relationships xmlns="http://schemas.openxmlformats.org/package/2006/relationships"><Relationship Id="rId8" Type="http://schemas.openxmlformats.org/officeDocument/2006/relationships/image" Target="../media/image16.jpeg"/><Relationship Id="rId3" Type="http://schemas.openxmlformats.org/officeDocument/2006/relationships/image" Target="../media/image3.png"/><Relationship Id="rId7" Type="http://schemas.openxmlformats.org/officeDocument/2006/relationships/image" Target="../media/image15.jpeg"/><Relationship Id="rId2" Type="http://schemas.openxmlformats.org/officeDocument/2006/relationships/notesSlide" Target="../notesSlides/notesSlide6.xml"/><Relationship Id="rId1" Type="http://schemas.openxmlformats.org/officeDocument/2006/relationships/slideLayout" Target="../slideLayouts/slideLayout40.xml"/><Relationship Id="rId6" Type="http://schemas.openxmlformats.org/officeDocument/2006/relationships/image" Target="../media/image14.jpeg"/><Relationship Id="rId11" Type="http://schemas.openxmlformats.org/officeDocument/2006/relationships/image" Target="../media/image19.jpg"/><Relationship Id="rId5" Type="http://schemas.openxmlformats.org/officeDocument/2006/relationships/image" Target="../media/image13.jpeg"/><Relationship Id="rId10" Type="http://schemas.openxmlformats.org/officeDocument/2006/relationships/image" Target="../media/image18.jpeg"/><Relationship Id="rId4" Type="http://schemas.openxmlformats.org/officeDocument/2006/relationships/image" Target="../media/image12.jpeg"/><Relationship Id="rId9" Type="http://schemas.openxmlformats.org/officeDocument/2006/relationships/image" Target="../media/image17.jpeg"/></Relationships>
</file>

<file path=ppt/slides/_rels/slide8.xml.rels><?xml version="1.0" encoding="UTF-8" standalone="yes"?>
<Relationships xmlns="http://schemas.openxmlformats.org/package/2006/relationships"><Relationship Id="rId8" Type="http://schemas.openxmlformats.org/officeDocument/2006/relationships/image" Target="../media/image24.jpg"/><Relationship Id="rId3" Type="http://schemas.openxmlformats.org/officeDocument/2006/relationships/image" Target="../media/image20.jpg"/><Relationship Id="rId7" Type="http://schemas.openxmlformats.org/officeDocument/2006/relationships/image" Target="../media/image23.jpe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22.jpeg"/><Relationship Id="rId5" Type="http://schemas.openxmlformats.org/officeDocument/2006/relationships/image" Target="../media/image21.jp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8.jp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26.jpeg"/><Relationship Id="rId4" Type="http://schemas.openxmlformats.org/officeDocument/2006/relationships/image" Target="../media/image25.jpe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2333897" y="5181653"/>
            <a:ext cx="7855132" cy="461665"/>
          </a:xfrm>
          <a:prstGeom prst="rect">
            <a:avLst/>
          </a:prstGeom>
          <a:noFill/>
        </p:spPr>
        <p:txBody>
          <a:bodyPr wrap="square" rtlCol="0">
            <a:spAutoFit/>
          </a:bodyPr>
          <a:lstStyle/>
          <a:p>
            <a:pPr algn="ctr"/>
            <a:r>
              <a:rPr lang="en-US" sz="2400" b="1" dirty="0">
                <a:solidFill>
                  <a:srgbClr val="006666"/>
                </a:solidFill>
                <a:effectLst>
                  <a:outerShdw blurRad="38100" dist="38100" dir="2700000" algn="tl">
                    <a:srgbClr val="000000">
                      <a:alpha val="43137"/>
                    </a:srgbClr>
                  </a:outerShdw>
                </a:effectLst>
              </a:rPr>
              <a:t>C</a:t>
            </a:r>
            <a:r>
              <a:rPr lang="en-US" sz="2400" dirty="0">
                <a:effectLst>
                  <a:outerShdw blurRad="38100" dist="38100" dir="2700000" algn="tl">
                    <a:srgbClr val="000000">
                      <a:alpha val="43137"/>
                    </a:srgbClr>
                  </a:outerShdw>
                </a:effectLst>
              </a:rPr>
              <a:t>ommunity </a:t>
            </a:r>
            <a:r>
              <a:rPr lang="en-US" sz="2400" b="1" dirty="0">
                <a:solidFill>
                  <a:srgbClr val="006666"/>
                </a:solidFill>
                <a:effectLst>
                  <a:outerShdw blurRad="38100" dist="38100" dir="2700000" algn="tl">
                    <a:srgbClr val="000000">
                      <a:alpha val="43137"/>
                    </a:srgbClr>
                  </a:outerShdw>
                </a:effectLst>
              </a:rPr>
              <a:t>A</a:t>
            </a:r>
            <a:r>
              <a:rPr lang="en-US" sz="2400" dirty="0">
                <a:effectLst>
                  <a:outerShdw blurRad="38100" dist="38100" dir="2700000" algn="tl">
                    <a:srgbClr val="000000">
                      <a:alpha val="43137"/>
                    </a:srgbClr>
                  </a:outerShdw>
                </a:effectLst>
              </a:rPr>
              <a:t>pp </a:t>
            </a:r>
            <a:r>
              <a:rPr lang="en-US" sz="2400" b="1" dirty="0">
                <a:solidFill>
                  <a:srgbClr val="006666"/>
                </a:solidFill>
                <a:effectLst>
                  <a:outerShdw blurRad="38100" dist="38100" dir="2700000" algn="tl">
                    <a:srgbClr val="000000">
                      <a:alpha val="43137"/>
                    </a:srgbClr>
                  </a:outerShdw>
                </a:effectLst>
              </a:rPr>
              <a:t>R</a:t>
            </a:r>
            <a:r>
              <a:rPr lang="en-US" sz="2400" dirty="0">
                <a:effectLst>
                  <a:outerShdw blurRad="38100" dist="38100" dir="2700000" algn="tl">
                    <a:srgbClr val="000000">
                      <a:alpha val="43137"/>
                    </a:srgbClr>
                  </a:outerShdw>
                </a:effectLst>
              </a:rPr>
              <a:t>esponding to </a:t>
            </a:r>
            <a:r>
              <a:rPr lang="en-US" sz="2400" b="1" dirty="0">
                <a:solidFill>
                  <a:srgbClr val="006666"/>
                </a:solidFill>
                <a:effectLst>
                  <a:outerShdw blurRad="38100" dist="38100" dir="2700000" algn="tl">
                    <a:srgbClr val="000000">
                      <a:alpha val="43137"/>
                    </a:srgbClr>
                  </a:outerShdw>
                </a:effectLst>
              </a:rPr>
              <a:t>E</a:t>
            </a:r>
            <a:r>
              <a:rPr lang="en-US" sz="2400" dirty="0">
                <a:effectLst>
                  <a:outerShdw blurRad="38100" dist="38100" dir="2700000" algn="tl">
                    <a:srgbClr val="000000">
                      <a:alpha val="43137"/>
                    </a:srgbClr>
                  </a:outerShdw>
                </a:effectLst>
              </a:rPr>
              <a:t>mergency </a:t>
            </a:r>
            <a:r>
              <a:rPr lang="en-US" sz="2400" b="1" dirty="0">
                <a:solidFill>
                  <a:srgbClr val="006666"/>
                </a:solidFill>
                <a:effectLst>
                  <a:outerShdw blurRad="38100" dist="38100" dir="2700000" algn="tl">
                    <a:srgbClr val="000000">
                      <a:alpha val="43137"/>
                    </a:srgbClr>
                  </a:outerShdw>
                </a:effectLst>
              </a:rPr>
              <a:t>S</a:t>
            </a:r>
            <a:r>
              <a:rPr lang="en-US" sz="2400" dirty="0">
                <a:effectLst>
                  <a:outerShdw blurRad="38100" dist="38100" dir="2700000" algn="tl">
                    <a:srgbClr val="000000">
                      <a:alpha val="43137"/>
                    </a:srgbClr>
                  </a:outerShdw>
                </a:effectLst>
              </a:rPr>
              <a:t>ituation</a:t>
            </a:r>
          </a:p>
        </p:txBody>
      </p:sp>
      <p:sp>
        <p:nvSpPr>
          <p:cNvPr id="3" name="Text Box 5"/>
          <p:cNvSpPr txBox="1"/>
          <p:nvPr/>
        </p:nvSpPr>
        <p:spPr>
          <a:xfrm rot="20875281">
            <a:off x="4368826" y="3171662"/>
            <a:ext cx="2687955" cy="1263650"/>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0" marR="0" algn="ctr">
              <a:lnSpc>
                <a:spcPct val="115000"/>
              </a:lnSpc>
              <a:spcBef>
                <a:spcPts val="0"/>
              </a:spcBef>
              <a:spcAft>
                <a:spcPts val="1000"/>
              </a:spcAft>
            </a:pPr>
            <a:r>
              <a:rPr lang="en-US" sz="13800" dirty="0">
                <a:solidFill>
                  <a:srgbClr val="2B8156"/>
                </a:solidFill>
                <a:effectLst>
                  <a:outerShdw blurRad="50800" dist="38100" dir="2700000" algn="tl">
                    <a:srgbClr val="000000">
                      <a:alpha val="40000"/>
                    </a:srgbClr>
                  </a:outerShdw>
                </a:effectLst>
                <a:latin typeface="Edwardian Script ITC"/>
                <a:ea typeface="Calibri"/>
                <a:cs typeface="Times New Roman"/>
              </a:rPr>
              <a:t>cares</a:t>
            </a:r>
            <a:endParaRPr lang="en-US" sz="1600" dirty="0">
              <a:effectLst/>
              <a:ea typeface="Calibri"/>
              <a:cs typeface="Times New Roman"/>
            </a:endParaRPr>
          </a:p>
        </p:txBody>
      </p:sp>
    </p:spTree>
    <p:extLst>
      <p:ext uri="{BB962C8B-B14F-4D97-AF65-F5344CB8AC3E}">
        <p14:creationId xmlns:p14="http://schemas.microsoft.com/office/powerpoint/2010/main" val="17647667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8B0410E-A991-4A2B-87BC-D926A568A2F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5622858" cy="4016327"/>
          </a:xfrm>
          <a:prstGeom prst="rect">
            <a:avLst/>
          </a:prstGeom>
        </p:spPr>
      </p:pic>
      <p:sp>
        <p:nvSpPr>
          <p:cNvPr id="8" name="TextBox 7">
            <a:extLst>
              <a:ext uri="{FF2B5EF4-FFF2-40B4-BE49-F238E27FC236}">
                <a16:creationId xmlns:a16="http://schemas.microsoft.com/office/drawing/2014/main" id="{248F72FB-467F-480B-9186-36C81EEDB3C2}"/>
              </a:ext>
            </a:extLst>
          </p:cNvPr>
          <p:cNvSpPr txBox="1"/>
          <p:nvPr/>
        </p:nvSpPr>
        <p:spPr>
          <a:xfrm>
            <a:off x="617744" y="3758290"/>
            <a:ext cx="2617191" cy="1200329"/>
          </a:xfrm>
          <a:prstGeom prst="rect">
            <a:avLst/>
          </a:prstGeom>
          <a:noFill/>
        </p:spPr>
        <p:txBody>
          <a:bodyPr wrap="none" rtlCol="0">
            <a:spAutoFit/>
          </a:bodyPr>
          <a:lstStyle/>
          <a:p>
            <a:pPr algn="ctr"/>
            <a:r>
              <a:rPr lang="en-US" sz="2400" b="1" dirty="0">
                <a:solidFill>
                  <a:schemeClr val="bg1"/>
                </a:solidFill>
              </a:rPr>
              <a:t>Human Resource / </a:t>
            </a:r>
          </a:p>
          <a:p>
            <a:pPr algn="ctr"/>
            <a:r>
              <a:rPr lang="en-US" sz="2400" b="1" dirty="0">
                <a:solidFill>
                  <a:schemeClr val="bg1"/>
                </a:solidFill>
              </a:rPr>
              <a:t>Implementors</a:t>
            </a:r>
            <a:r>
              <a:rPr lang="en-PH" sz="2400" b="1" dirty="0">
                <a:solidFill>
                  <a:schemeClr val="bg1"/>
                </a:solidFill>
              </a:rPr>
              <a:t> of </a:t>
            </a:r>
          </a:p>
          <a:p>
            <a:pPr algn="ctr"/>
            <a:r>
              <a:rPr lang="en-PH" sz="2400" b="1" dirty="0">
                <a:solidFill>
                  <a:schemeClr val="bg1"/>
                </a:solidFill>
              </a:rPr>
              <a:t>The Project</a:t>
            </a:r>
            <a:endParaRPr lang="en-US" sz="2400" b="1" dirty="0">
              <a:solidFill>
                <a:schemeClr val="bg1"/>
              </a:solidFill>
            </a:endParaRPr>
          </a:p>
        </p:txBody>
      </p:sp>
      <p:sp>
        <p:nvSpPr>
          <p:cNvPr id="10" name="TextBox 9">
            <a:extLst>
              <a:ext uri="{FF2B5EF4-FFF2-40B4-BE49-F238E27FC236}">
                <a16:creationId xmlns:a16="http://schemas.microsoft.com/office/drawing/2014/main" id="{A4E439E3-242D-455E-86DA-1830FA418BCA}"/>
              </a:ext>
            </a:extLst>
          </p:cNvPr>
          <p:cNvSpPr txBox="1"/>
          <p:nvPr/>
        </p:nvSpPr>
        <p:spPr>
          <a:xfrm>
            <a:off x="6080991" y="6066639"/>
            <a:ext cx="3826689" cy="646331"/>
          </a:xfrm>
          <a:prstGeom prst="rect">
            <a:avLst/>
          </a:prstGeom>
          <a:noFill/>
        </p:spPr>
        <p:txBody>
          <a:bodyPr wrap="square" rtlCol="0">
            <a:spAutoFit/>
          </a:bodyPr>
          <a:lstStyle>
            <a:defPPr>
              <a:defRPr lang="en-US"/>
            </a:defPPr>
            <a:lvl1pPr algn="just">
              <a:defRPr b="1" i="0">
                <a:solidFill>
                  <a:srgbClr val="008000"/>
                </a:solidFill>
                <a:effectLst/>
                <a:latin typeface="Arial" panose="020B0604020202020204" pitchFamily="34" charset="0"/>
              </a:defRPr>
            </a:lvl1pPr>
          </a:lstStyle>
          <a:p>
            <a:pPr algn="ctr"/>
            <a:r>
              <a:rPr lang="en-US" dirty="0"/>
              <a:t>Tech4ED Program Personnel and Graduates as Registrants</a:t>
            </a:r>
            <a:endParaRPr lang="en-PH" dirty="0"/>
          </a:p>
        </p:txBody>
      </p:sp>
      <p:pic>
        <p:nvPicPr>
          <p:cNvPr id="9" name="Picture 8">
            <a:extLst>
              <a:ext uri="{FF2B5EF4-FFF2-40B4-BE49-F238E27FC236}">
                <a16:creationId xmlns:a16="http://schemas.microsoft.com/office/drawing/2014/main" id="{5AB4B613-F6AD-4CC4-BEE7-920555EE76BB}"/>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4364407" y="1272730"/>
            <a:ext cx="3343212" cy="2094453"/>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13" name="Picture 12">
            <a:extLst>
              <a:ext uri="{FF2B5EF4-FFF2-40B4-BE49-F238E27FC236}">
                <a16:creationId xmlns:a16="http://schemas.microsoft.com/office/drawing/2014/main" id="{A42B7A56-1732-45A3-8F8F-65A149FD959D}"/>
              </a:ext>
            </a:extLst>
          </p:cNvPr>
          <p:cNvPicPr/>
          <p:nvPr/>
        </p:nvPicPr>
        <p:blipFill rotWithShape="1">
          <a:blip r:embed="rId5" cstate="print">
            <a:extLst>
              <a:ext uri="{28A0092B-C50C-407E-A947-70E740481C1C}">
                <a14:useLocalDpi xmlns:a14="http://schemas.microsoft.com/office/drawing/2010/main" val="0"/>
              </a:ext>
            </a:extLst>
          </a:blip>
          <a:srcRect t="6587"/>
          <a:stretch/>
        </p:blipFill>
        <p:spPr>
          <a:xfrm>
            <a:off x="4393022" y="3689991"/>
            <a:ext cx="3282089" cy="2026691"/>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14" name="Picture 13">
            <a:extLst>
              <a:ext uri="{FF2B5EF4-FFF2-40B4-BE49-F238E27FC236}">
                <a16:creationId xmlns:a16="http://schemas.microsoft.com/office/drawing/2014/main" id="{C4A74597-C465-4B0E-A8F5-1CAE82FB0341}"/>
              </a:ext>
            </a:extLst>
          </p:cNvPr>
          <p:cNvPicPr/>
          <p:nvPr/>
        </p:nvPicPr>
        <p:blipFill rotWithShape="1">
          <a:blip r:embed="rId6" cstate="print">
            <a:extLst>
              <a:ext uri="{28A0092B-C50C-407E-A947-70E740481C1C}">
                <a14:useLocalDpi xmlns:a14="http://schemas.microsoft.com/office/drawing/2010/main" val="0"/>
              </a:ext>
            </a:extLst>
          </a:blip>
          <a:srcRect t="-2813" b="25131"/>
          <a:stretch/>
        </p:blipFill>
        <p:spPr>
          <a:xfrm>
            <a:off x="7960659" y="3654028"/>
            <a:ext cx="3498955" cy="2062653"/>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1026" name="Picture 2" descr="See the source image">
            <a:extLst>
              <a:ext uri="{FF2B5EF4-FFF2-40B4-BE49-F238E27FC236}">
                <a16:creationId xmlns:a16="http://schemas.microsoft.com/office/drawing/2014/main" id="{FD298B26-79A2-4503-AA35-CFB73FEF4F8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0712" y="2319956"/>
            <a:ext cx="3282090" cy="328209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21B94B78-8FCA-449E-A46C-2AAE23E8276C}"/>
              </a:ext>
            </a:extLst>
          </p:cNvPr>
          <p:cNvSpPr txBox="1"/>
          <p:nvPr/>
        </p:nvSpPr>
        <p:spPr>
          <a:xfrm>
            <a:off x="5652747" y="323553"/>
            <a:ext cx="6080062" cy="461665"/>
          </a:xfrm>
          <a:prstGeom prst="rect">
            <a:avLst/>
          </a:prstGeom>
          <a:noFill/>
        </p:spPr>
        <p:txBody>
          <a:bodyPr wrap="none" rtlCol="0">
            <a:spAutoFit/>
          </a:bodyPr>
          <a:lstStyle>
            <a:defPPr>
              <a:defRPr lang="en-US"/>
            </a:defPPr>
            <a:lvl1pPr>
              <a:defRPr sz="2400" b="1">
                <a:solidFill>
                  <a:schemeClr val="accent6">
                    <a:lumMod val="50000"/>
                  </a:schemeClr>
                </a:solidFill>
              </a:defRPr>
            </a:lvl1pPr>
          </a:lstStyle>
          <a:p>
            <a:r>
              <a:rPr lang="en-US" dirty="0"/>
              <a:t>Human resource/ Implementors of the Project</a:t>
            </a:r>
            <a:endParaRPr lang="en-PH" dirty="0"/>
          </a:p>
        </p:txBody>
      </p:sp>
      <p:pic>
        <p:nvPicPr>
          <p:cNvPr id="2052" name="Picture 4" descr="May be an image of 2 people, people sitting, indoor and text that says 'NOTICES FEMALE CITY INFORMATION OFFICE i'">
            <a:extLst>
              <a:ext uri="{FF2B5EF4-FFF2-40B4-BE49-F238E27FC236}">
                <a16:creationId xmlns:a16="http://schemas.microsoft.com/office/drawing/2014/main" id="{542B16A8-C467-4994-A457-B20F36C416F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948811" y="1220793"/>
            <a:ext cx="3498955" cy="2325817"/>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67621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F51AC3D-649F-4867-B10D-A507C6F0852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35359" y="3419980"/>
            <a:ext cx="2263559" cy="301807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 name="Picture 4">
            <a:extLst>
              <a:ext uri="{FF2B5EF4-FFF2-40B4-BE49-F238E27FC236}">
                <a16:creationId xmlns:a16="http://schemas.microsoft.com/office/drawing/2014/main" id="{28B0410E-A991-4A2B-87BC-D926A568A2F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0"/>
            <a:ext cx="5622858" cy="4016327"/>
          </a:xfrm>
          <a:prstGeom prst="rect">
            <a:avLst/>
          </a:prstGeom>
        </p:spPr>
      </p:pic>
      <p:pic>
        <p:nvPicPr>
          <p:cNvPr id="14" name="Picture 13">
            <a:extLst>
              <a:ext uri="{FF2B5EF4-FFF2-40B4-BE49-F238E27FC236}">
                <a16:creationId xmlns:a16="http://schemas.microsoft.com/office/drawing/2014/main" id="{C4A74597-C465-4B0E-A8F5-1CAE82FB0341}"/>
              </a:ext>
            </a:extLst>
          </p:cNvPr>
          <p:cNvPicPr/>
          <p:nvPr/>
        </p:nvPicPr>
        <p:blipFill>
          <a:blip r:embed="rId5" cstate="print">
            <a:extLst>
              <a:ext uri="{28A0092B-C50C-407E-A947-70E740481C1C}">
                <a14:useLocalDpi xmlns:a14="http://schemas.microsoft.com/office/drawing/2010/main" val="0"/>
              </a:ext>
            </a:extLst>
          </a:blip>
          <a:srcRect t="27380" b="27380"/>
          <a:stretch/>
        </p:blipFill>
        <p:spPr>
          <a:xfrm>
            <a:off x="4824513" y="1096212"/>
            <a:ext cx="3460088" cy="2087129"/>
          </a:xfrm>
          <a:prstGeom prst="round2DiagRect">
            <a:avLst>
              <a:gd name="adj1" fmla="val 24081"/>
              <a:gd name="adj2" fmla="val 0"/>
            </a:avLst>
          </a:prstGeom>
          <a:ln w="88900" cap="sq">
            <a:solidFill>
              <a:srgbClr val="FFFFFF"/>
            </a:solidFill>
            <a:miter lim="800000"/>
          </a:ln>
          <a:effectLst>
            <a:outerShdw blurRad="254000" algn="tl" rotWithShape="0">
              <a:srgbClr val="000000">
                <a:alpha val="43000"/>
              </a:srgbClr>
            </a:outerShdw>
          </a:effectLst>
        </p:spPr>
      </p:pic>
      <p:sp>
        <p:nvSpPr>
          <p:cNvPr id="12" name="TextBox 11">
            <a:extLst>
              <a:ext uri="{FF2B5EF4-FFF2-40B4-BE49-F238E27FC236}">
                <a16:creationId xmlns:a16="http://schemas.microsoft.com/office/drawing/2014/main" id="{21B94B78-8FCA-449E-A46C-2AAE23E8276C}"/>
              </a:ext>
            </a:extLst>
          </p:cNvPr>
          <p:cNvSpPr txBox="1"/>
          <p:nvPr/>
        </p:nvSpPr>
        <p:spPr>
          <a:xfrm>
            <a:off x="7073588" y="323553"/>
            <a:ext cx="4573881" cy="461665"/>
          </a:xfrm>
          <a:prstGeom prst="rect">
            <a:avLst/>
          </a:prstGeom>
          <a:noFill/>
        </p:spPr>
        <p:txBody>
          <a:bodyPr wrap="none" rtlCol="0">
            <a:spAutoFit/>
          </a:bodyPr>
          <a:lstStyle>
            <a:defPPr>
              <a:defRPr lang="en-US"/>
            </a:defPPr>
            <a:lvl1pPr>
              <a:defRPr sz="2400" b="1">
                <a:solidFill>
                  <a:schemeClr val="accent6">
                    <a:lumMod val="50000"/>
                  </a:schemeClr>
                </a:solidFill>
              </a:defRPr>
            </a:lvl1pPr>
          </a:lstStyle>
          <a:p>
            <a:r>
              <a:rPr lang="en-US" dirty="0"/>
              <a:t>Information Technology Resources</a:t>
            </a:r>
            <a:endParaRPr lang="en-PH" dirty="0"/>
          </a:p>
        </p:txBody>
      </p:sp>
      <p:pic>
        <p:nvPicPr>
          <p:cNvPr id="4" name="Picture 3">
            <a:extLst>
              <a:ext uri="{FF2B5EF4-FFF2-40B4-BE49-F238E27FC236}">
                <a16:creationId xmlns:a16="http://schemas.microsoft.com/office/drawing/2014/main" id="{A919DFE7-33B9-4537-A998-0565E421EBA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5118" y="2008163"/>
            <a:ext cx="3009703" cy="1888588"/>
          </a:xfrm>
          <a:prstGeom prst="rect">
            <a:avLst/>
          </a:prstGeom>
        </p:spPr>
      </p:pic>
      <p:pic>
        <p:nvPicPr>
          <p:cNvPr id="20" name="Picture 19">
            <a:extLst>
              <a:ext uri="{FF2B5EF4-FFF2-40B4-BE49-F238E27FC236}">
                <a16:creationId xmlns:a16="http://schemas.microsoft.com/office/drawing/2014/main" id="{9D84DECB-1DD3-4DE3-B21A-CD6115FD15A0}"/>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8533074" y="1043787"/>
            <a:ext cx="3139930" cy="208712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4" name="Picture 23">
            <a:extLst>
              <a:ext uri="{FF2B5EF4-FFF2-40B4-BE49-F238E27FC236}">
                <a16:creationId xmlns:a16="http://schemas.microsoft.com/office/drawing/2014/main" id="{9894DD87-BA57-4742-9A9D-338DDDD7619B}"/>
              </a:ext>
            </a:extLst>
          </p:cNvPr>
          <p:cNvPicPr>
            <a:picLocks noChangeAspect="1"/>
          </p:cNvPicPr>
          <p:nvPr/>
        </p:nvPicPr>
        <p:blipFill rotWithShape="1">
          <a:blip r:embed="rId8">
            <a:extLst>
              <a:ext uri="{28A0092B-C50C-407E-A947-70E740481C1C}">
                <a14:useLocalDpi xmlns:a14="http://schemas.microsoft.com/office/drawing/2010/main" val="0"/>
              </a:ext>
            </a:extLst>
          </a:blip>
          <a:srcRect l="20729" t="15105" r="19873" b="54605"/>
          <a:stretch/>
        </p:blipFill>
        <p:spPr>
          <a:xfrm>
            <a:off x="878043" y="4044463"/>
            <a:ext cx="2734476" cy="800297"/>
          </a:xfrm>
          <a:prstGeom prst="rect">
            <a:avLst/>
          </a:prstGeom>
        </p:spPr>
      </p:pic>
      <p:pic>
        <p:nvPicPr>
          <p:cNvPr id="26" name="Picture 25">
            <a:extLst>
              <a:ext uri="{FF2B5EF4-FFF2-40B4-BE49-F238E27FC236}">
                <a16:creationId xmlns:a16="http://schemas.microsoft.com/office/drawing/2014/main" id="{1A2F3406-0F3A-400A-B8BC-649D6FF6EBB6}"/>
              </a:ext>
            </a:extLst>
          </p:cNvPr>
          <p:cNvPicPr>
            <a:picLocks noChangeAspect="1"/>
          </p:cNvPicPr>
          <p:nvPr/>
        </p:nvPicPr>
        <p:blipFill rotWithShape="1">
          <a:blip r:embed="rId8">
            <a:extLst>
              <a:ext uri="{28A0092B-C50C-407E-A947-70E740481C1C}">
                <a14:useLocalDpi xmlns:a14="http://schemas.microsoft.com/office/drawing/2010/main" val="0"/>
              </a:ext>
            </a:extLst>
          </a:blip>
          <a:srcRect l="20729" t="51750" r="19873" b="18669"/>
          <a:stretch/>
        </p:blipFill>
        <p:spPr>
          <a:xfrm>
            <a:off x="878043" y="5074922"/>
            <a:ext cx="2800005" cy="800297"/>
          </a:xfrm>
          <a:prstGeom prst="rect">
            <a:avLst/>
          </a:prstGeom>
        </p:spPr>
      </p:pic>
      <p:pic>
        <p:nvPicPr>
          <p:cNvPr id="1026" name="Picture 2" descr="May be an image of 4 people, people standing and indoor">
            <a:extLst>
              <a:ext uri="{FF2B5EF4-FFF2-40B4-BE49-F238E27FC236}">
                <a16:creationId xmlns:a16="http://schemas.microsoft.com/office/drawing/2014/main" id="{A1B4E0BE-00A2-46D8-85BF-C266ECBF59D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302735" y="3428658"/>
            <a:ext cx="4331482" cy="2879213"/>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18755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8B0410E-A991-4A2B-87BC-D926A568A2F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5622858" cy="4016327"/>
          </a:xfrm>
          <a:prstGeom prst="rect">
            <a:avLst/>
          </a:prstGeom>
        </p:spPr>
      </p:pic>
      <p:sp>
        <p:nvSpPr>
          <p:cNvPr id="12" name="TextBox 11">
            <a:extLst>
              <a:ext uri="{FF2B5EF4-FFF2-40B4-BE49-F238E27FC236}">
                <a16:creationId xmlns:a16="http://schemas.microsoft.com/office/drawing/2014/main" id="{21B94B78-8FCA-449E-A46C-2AAE23E8276C}"/>
              </a:ext>
            </a:extLst>
          </p:cNvPr>
          <p:cNvSpPr txBox="1"/>
          <p:nvPr/>
        </p:nvSpPr>
        <p:spPr>
          <a:xfrm>
            <a:off x="4490519" y="323553"/>
            <a:ext cx="7561781" cy="461665"/>
          </a:xfrm>
          <a:prstGeom prst="rect">
            <a:avLst/>
          </a:prstGeom>
          <a:noFill/>
        </p:spPr>
        <p:txBody>
          <a:bodyPr wrap="square" rtlCol="0">
            <a:spAutoFit/>
          </a:bodyPr>
          <a:lstStyle>
            <a:defPPr>
              <a:defRPr lang="en-US"/>
            </a:defPPr>
            <a:lvl1pPr>
              <a:defRPr sz="2400" b="1">
                <a:solidFill>
                  <a:schemeClr val="accent6">
                    <a:lumMod val="50000"/>
                  </a:schemeClr>
                </a:solidFill>
              </a:defRPr>
            </a:lvl1pPr>
          </a:lstStyle>
          <a:p>
            <a:pPr algn="r"/>
            <a:r>
              <a:rPr lang="en-US" dirty="0"/>
              <a:t>Linkage to the Vaccination/</a:t>
            </a:r>
            <a:r>
              <a:rPr lang="en-US" dirty="0" err="1"/>
              <a:t>Resbakuna</a:t>
            </a:r>
            <a:r>
              <a:rPr lang="en-US" dirty="0"/>
              <a:t> Program</a:t>
            </a:r>
            <a:endParaRPr lang="en-PH" dirty="0"/>
          </a:p>
        </p:txBody>
      </p:sp>
      <p:pic>
        <p:nvPicPr>
          <p:cNvPr id="10" name="Picture 9"/>
          <p:cNvPicPr/>
          <p:nvPr/>
        </p:nvPicPr>
        <p:blipFill>
          <a:blip r:embed="rId4" cstate="print">
            <a:extLst>
              <a:ext uri="{28A0092B-C50C-407E-A947-70E740481C1C}">
                <a14:useLocalDpi xmlns:a14="http://schemas.microsoft.com/office/drawing/2010/main" val="0"/>
              </a:ext>
            </a:extLst>
          </a:blip>
          <a:stretch>
            <a:fillRect/>
          </a:stretch>
        </p:blipFill>
        <p:spPr>
          <a:xfrm>
            <a:off x="8416607" y="1657985"/>
            <a:ext cx="3303905" cy="2508250"/>
          </a:xfrm>
          <a:prstGeom prst="rect">
            <a:avLst/>
          </a:prstGeom>
        </p:spPr>
      </p:pic>
      <p:pic>
        <p:nvPicPr>
          <p:cNvPr id="11" name="Picture 10"/>
          <p:cNvPicPr/>
          <p:nvPr/>
        </p:nvPicPr>
        <p:blipFill>
          <a:blip r:embed="rId5" cstate="print">
            <a:extLst>
              <a:ext uri="{28A0092B-C50C-407E-A947-70E740481C1C}">
                <a14:useLocalDpi xmlns:a14="http://schemas.microsoft.com/office/drawing/2010/main" val="0"/>
              </a:ext>
            </a:extLst>
          </a:blip>
          <a:stretch>
            <a:fillRect/>
          </a:stretch>
        </p:blipFill>
        <p:spPr>
          <a:xfrm>
            <a:off x="5084127" y="1657985"/>
            <a:ext cx="3202940" cy="2513965"/>
          </a:xfrm>
          <a:prstGeom prst="rect">
            <a:avLst/>
          </a:prstGeom>
        </p:spPr>
      </p:pic>
      <p:pic>
        <p:nvPicPr>
          <p:cNvPr id="13" name="Picture 12"/>
          <p:cNvPicPr/>
          <p:nvPr/>
        </p:nvPicPr>
        <p:blipFill>
          <a:blip r:embed="rId6" cstate="print">
            <a:extLst>
              <a:ext uri="{28A0092B-C50C-407E-A947-70E740481C1C}">
                <a14:useLocalDpi xmlns:a14="http://schemas.microsoft.com/office/drawing/2010/main" val="0"/>
              </a:ext>
            </a:extLst>
          </a:blip>
          <a:stretch>
            <a:fillRect/>
          </a:stretch>
        </p:blipFill>
        <p:spPr>
          <a:xfrm>
            <a:off x="5084127" y="4285615"/>
            <a:ext cx="2170430" cy="1600200"/>
          </a:xfrm>
          <a:prstGeom prst="rect">
            <a:avLst/>
          </a:prstGeom>
        </p:spPr>
      </p:pic>
      <p:pic>
        <p:nvPicPr>
          <p:cNvPr id="14" name="Picture 13"/>
          <p:cNvPicPr/>
          <p:nvPr/>
        </p:nvPicPr>
        <p:blipFill>
          <a:blip r:embed="rId7" cstate="print">
            <a:extLst>
              <a:ext uri="{28A0092B-C50C-407E-A947-70E740481C1C}">
                <a14:useLocalDpi xmlns:a14="http://schemas.microsoft.com/office/drawing/2010/main" val="0"/>
              </a:ext>
            </a:extLst>
          </a:blip>
          <a:stretch>
            <a:fillRect/>
          </a:stretch>
        </p:blipFill>
        <p:spPr bwMode="auto">
          <a:xfrm>
            <a:off x="7390447" y="4285615"/>
            <a:ext cx="2047875" cy="1600200"/>
          </a:xfrm>
          <a:prstGeom prst="rect">
            <a:avLst/>
          </a:prstGeom>
          <a:ln>
            <a:noFill/>
          </a:ln>
          <a:extLst>
            <a:ext uri="{53640926-AAD7-44D8-BBD7-CCE9431645EC}">
              <a14:shadowObscured xmlns:a14="http://schemas.microsoft.com/office/drawing/2010/main"/>
            </a:ext>
          </a:extLst>
        </p:spPr>
      </p:pic>
      <p:pic>
        <p:nvPicPr>
          <p:cNvPr id="15" name="Picture 14"/>
          <p:cNvPicPr/>
          <p:nvPr/>
        </p:nvPicPr>
        <p:blipFill>
          <a:blip r:embed="rId8" cstate="print">
            <a:extLst>
              <a:ext uri="{28A0092B-C50C-407E-A947-70E740481C1C}">
                <a14:useLocalDpi xmlns:a14="http://schemas.microsoft.com/office/drawing/2010/main" val="0"/>
              </a:ext>
            </a:extLst>
          </a:blip>
          <a:stretch>
            <a:fillRect/>
          </a:stretch>
        </p:blipFill>
        <p:spPr>
          <a:xfrm>
            <a:off x="9573577" y="4285615"/>
            <a:ext cx="2145665" cy="1600200"/>
          </a:xfrm>
          <a:prstGeom prst="rect">
            <a:avLst/>
          </a:prstGeom>
        </p:spPr>
      </p:pic>
      <p:sp>
        <p:nvSpPr>
          <p:cNvPr id="2" name="Rectangle 1"/>
          <p:cNvSpPr/>
          <p:nvPr/>
        </p:nvSpPr>
        <p:spPr>
          <a:xfrm>
            <a:off x="355600" y="2237591"/>
            <a:ext cx="4368800" cy="3970318"/>
          </a:xfrm>
          <a:prstGeom prst="rect">
            <a:avLst/>
          </a:prstGeom>
        </p:spPr>
        <p:txBody>
          <a:bodyPr wrap="square">
            <a:spAutoFit/>
          </a:bodyPr>
          <a:lstStyle/>
          <a:p>
            <a:pPr marL="285750" indent="-285750" algn="just">
              <a:buFont typeface="Arial" pitchFamily="34" charset="0"/>
              <a:buChar char="•"/>
            </a:pPr>
            <a:r>
              <a:rPr lang="en-US" dirty="0">
                <a:solidFill>
                  <a:schemeClr val="accent6">
                    <a:lumMod val="50000"/>
                  </a:schemeClr>
                </a:solidFill>
              </a:rPr>
              <a:t>VAMOS App is providing linkage to the Vaccination/</a:t>
            </a:r>
            <a:r>
              <a:rPr lang="en-US" dirty="0" err="1">
                <a:solidFill>
                  <a:schemeClr val="accent6">
                    <a:lumMod val="50000"/>
                  </a:schemeClr>
                </a:solidFill>
              </a:rPr>
              <a:t>Resbakuna</a:t>
            </a:r>
            <a:r>
              <a:rPr lang="en-US" dirty="0">
                <a:solidFill>
                  <a:schemeClr val="accent6">
                    <a:lumMod val="50000"/>
                  </a:schemeClr>
                </a:solidFill>
              </a:rPr>
              <a:t> Program which conforms to DOH standards</a:t>
            </a:r>
          </a:p>
          <a:p>
            <a:pPr algn="just"/>
            <a:endParaRPr lang="en-US" dirty="0">
              <a:solidFill>
                <a:schemeClr val="accent6">
                  <a:lumMod val="50000"/>
                </a:schemeClr>
              </a:solidFill>
            </a:endParaRPr>
          </a:p>
          <a:p>
            <a:pPr marL="285750" indent="-285750" algn="just">
              <a:buFont typeface="Arial" pitchFamily="34" charset="0"/>
              <a:buChar char="•"/>
            </a:pPr>
            <a:r>
              <a:rPr lang="en-US" dirty="0">
                <a:solidFill>
                  <a:schemeClr val="accent6">
                    <a:lumMod val="50000"/>
                  </a:schemeClr>
                </a:solidFill>
              </a:rPr>
              <a:t>The recipients who are registered in the VAMOS App no longer need to register again online for the </a:t>
            </a:r>
            <a:r>
              <a:rPr lang="en-US" dirty="0" err="1">
                <a:solidFill>
                  <a:schemeClr val="accent6">
                    <a:lumMod val="50000"/>
                  </a:schemeClr>
                </a:solidFill>
              </a:rPr>
              <a:t>Resbakuna</a:t>
            </a:r>
            <a:r>
              <a:rPr lang="en-US" dirty="0">
                <a:solidFill>
                  <a:schemeClr val="accent6">
                    <a:lumMod val="50000"/>
                  </a:schemeClr>
                </a:solidFill>
              </a:rPr>
              <a:t>, since most of the residents have their own QR code or the VAMOS ID generated from the VAMOS App</a:t>
            </a:r>
          </a:p>
          <a:p>
            <a:pPr algn="just"/>
            <a:endParaRPr lang="en-US" dirty="0">
              <a:solidFill>
                <a:schemeClr val="accent6">
                  <a:lumMod val="50000"/>
                </a:schemeClr>
              </a:solidFill>
            </a:endParaRPr>
          </a:p>
          <a:p>
            <a:pPr marL="285750" indent="-285750" algn="just">
              <a:buFont typeface="Arial" pitchFamily="34" charset="0"/>
              <a:buChar char="•"/>
            </a:pPr>
            <a:r>
              <a:rPr lang="en-US" dirty="0">
                <a:solidFill>
                  <a:schemeClr val="accent6">
                    <a:lumMod val="50000"/>
                  </a:schemeClr>
                </a:solidFill>
              </a:rPr>
              <a:t>Both the VAMOS and </a:t>
            </a:r>
            <a:r>
              <a:rPr lang="en-US" dirty="0" err="1">
                <a:solidFill>
                  <a:schemeClr val="accent6">
                    <a:lumMod val="50000"/>
                  </a:schemeClr>
                </a:solidFill>
              </a:rPr>
              <a:t>Resbakuna</a:t>
            </a:r>
            <a:r>
              <a:rPr lang="en-US" dirty="0">
                <a:solidFill>
                  <a:schemeClr val="accent6">
                    <a:lumMod val="50000"/>
                  </a:schemeClr>
                </a:solidFill>
              </a:rPr>
              <a:t> systems are integrated in a single portal used to process information through the system</a:t>
            </a:r>
          </a:p>
        </p:txBody>
      </p:sp>
    </p:spTree>
    <p:extLst>
      <p:ext uri="{BB962C8B-B14F-4D97-AF65-F5344CB8AC3E}">
        <p14:creationId xmlns:p14="http://schemas.microsoft.com/office/powerpoint/2010/main" val="40232038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200CB9B-2050-40EB-A765-E462ED937D9B}"/>
              </a:ext>
            </a:extLst>
          </p:cNvPr>
          <p:cNvSpPr txBox="1"/>
          <p:nvPr/>
        </p:nvSpPr>
        <p:spPr>
          <a:xfrm>
            <a:off x="1" y="3221020"/>
            <a:ext cx="12192000" cy="646331"/>
          </a:xfrm>
          <a:prstGeom prst="rect">
            <a:avLst/>
          </a:prstGeom>
          <a:noFill/>
        </p:spPr>
        <p:txBody>
          <a:bodyPr wrap="square" rtlCol="0">
            <a:spAutoFit/>
          </a:bodyPr>
          <a:lstStyle/>
          <a:p>
            <a:pPr algn="ctr"/>
            <a:r>
              <a:rPr lang="en-US" sz="3600" b="1" dirty="0">
                <a:solidFill>
                  <a:srgbClr val="70AD47">
                    <a:lumMod val="75000"/>
                  </a:srgbClr>
                </a:solidFill>
                <a:latin typeface="Times New Roman" panose="02020603050405020304" pitchFamily="18" charset="0"/>
                <a:ea typeface="Calibri" panose="020F0502020204030204" pitchFamily="34" charset="0"/>
              </a:rPr>
              <a:t>PROJECT IMPACT</a:t>
            </a:r>
            <a:endParaRPr lang="en-PH" sz="4400" b="1" dirty="0">
              <a:solidFill>
                <a:srgbClr val="70AD47">
                  <a:lumMod val="75000"/>
                </a:srgbClr>
              </a:solidFill>
            </a:endParaRPr>
          </a:p>
        </p:txBody>
      </p:sp>
    </p:spTree>
    <p:extLst>
      <p:ext uri="{BB962C8B-B14F-4D97-AF65-F5344CB8AC3E}">
        <p14:creationId xmlns:p14="http://schemas.microsoft.com/office/powerpoint/2010/main" val="13144474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8B0410E-A991-4A2B-87BC-D926A568A2F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5622858" cy="4016327"/>
          </a:xfrm>
          <a:prstGeom prst="rect">
            <a:avLst/>
          </a:prstGeom>
        </p:spPr>
      </p:pic>
      <p:pic>
        <p:nvPicPr>
          <p:cNvPr id="4" name="Picture 3"/>
          <p:cNvPicPr/>
          <p:nvPr/>
        </p:nvPicPr>
        <p:blipFill>
          <a:blip r:embed="rId4" cstate="print">
            <a:extLst>
              <a:ext uri="{28A0092B-C50C-407E-A947-70E740481C1C}">
                <a14:useLocalDpi xmlns:a14="http://schemas.microsoft.com/office/drawing/2010/main" val="0"/>
              </a:ext>
            </a:extLst>
          </a:blip>
          <a:stretch>
            <a:fillRect/>
          </a:stretch>
        </p:blipFill>
        <p:spPr>
          <a:xfrm>
            <a:off x="779661" y="2923204"/>
            <a:ext cx="10656964" cy="3406912"/>
          </a:xfrm>
          <a:prstGeom prst="rect">
            <a:avLst/>
          </a:prstGeom>
        </p:spPr>
      </p:pic>
      <p:sp>
        <p:nvSpPr>
          <p:cNvPr id="3" name="Rectangle 2"/>
          <p:cNvSpPr/>
          <p:nvPr/>
        </p:nvSpPr>
        <p:spPr>
          <a:xfrm>
            <a:off x="4811751" y="6374800"/>
            <a:ext cx="2627771" cy="307777"/>
          </a:xfrm>
          <a:prstGeom prst="rect">
            <a:avLst/>
          </a:prstGeom>
        </p:spPr>
        <p:txBody>
          <a:bodyPr wrap="none">
            <a:spAutoFit/>
          </a:bodyPr>
          <a:lstStyle/>
          <a:p>
            <a:r>
              <a:rPr lang="en-US" sz="1400" b="1" dirty="0"/>
              <a:t>VAMOS REGISTRATION RECORDS</a:t>
            </a:r>
            <a:endParaRPr lang="en-US" sz="1400" dirty="0"/>
          </a:p>
        </p:txBody>
      </p:sp>
      <p:sp>
        <p:nvSpPr>
          <p:cNvPr id="6" name="TextBox 5">
            <a:extLst>
              <a:ext uri="{FF2B5EF4-FFF2-40B4-BE49-F238E27FC236}">
                <a16:creationId xmlns:a16="http://schemas.microsoft.com/office/drawing/2014/main" id="{21B94B78-8FCA-449E-A46C-2AAE23E8276C}"/>
              </a:ext>
            </a:extLst>
          </p:cNvPr>
          <p:cNvSpPr txBox="1"/>
          <p:nvPr/>
        </p:nvSpPr>
        <p:spPr>
          <a:xfrm>
            <a:off x="7324252" y="323553"/>
            <a:ext cx="4645309" cy="461665"/>
          </a:xfrm>
          <a:prstGeom prst="rect">
            <a:avLst/>
          </a:prstGeom>
          <a:noFill/>
        </p:spPr>
        <p:txBody>
          <a:bodyPr wrap="square" rtlCol="0">
            <a:spAutoFit/>
          </a:bodyPr>
          <a:lstStyle>
            <a:defPPr>
              <a:defRPr lang="en-US"/>
            </a:defPPr>
            <a:lvl1pPr>
              <a:defRPr sz="2400" b="1">
                <a:solidFill>
                  <a:schemeClr val="accent6">
                    <a:lumMod val="50000"/>
                  </a:schemeClr>
                </a:solidFill>
              </a:defRPr>
            </a:lvl1pPr>
          </a:lstStyle>
          <a:p>
            <a:pPr algn="r"/>
            <a:r>
              <a:rPr lang="en-US" dirty="0"/>
              <a:t>PROJECT IMPACT</a:t>
            </a:r>
            <a:endParaRPr lang="en-PH" dirty="0"/>
          </a:p>
        </p:txBody>
      </p:sp>
      <p:sp>
        <p:nvSpPr>
          <p:cNvPr id="7" name="Rectangle 6"/>
          <p:cNvSpPr/>
          <p:nvPr/>
        </p:nvSpPr>
        <p:spPr>
          <a:xfrm>
            <a:off x="3666231" y="977046"/>
            <a:ext cx="3949905" cy="2031325"/>
          </a:xfrm>
          <a:prstGeom prst="rect">
            <a:avLst/>
          </a:prstGeom>
        </p:spPr>
        <p:txBody>
          <a:bodyPr wrap="square">
            <a:spAutoFit/>
          </a:bodyPr>
          <a:lstStyle/>
          <a:p>
            <a:pPr marL="285750" indent="-285750" algn="just">
              <a:buFont typeface="Arial" pitchFamily="34" charset="0"/>
              <a:buChar char="•"/>
            </a:pPr>
            <a:r>
              <a:rPr lang="en-US" i="1" dirty="0">
                <a:solidFill>
                  <a:schemeClr val="accent6">
                    <a:lumMod val="50000"/>
                  </a:schemeClr>
                </a:solidFill>
              </a:rPr>
              <a:t>Registered individuals including juridical and transportation sectors with corresponding QR codes have already benefited ease of access to emergency services</a:t>
            </a:r>
          </a:p>
          <a:p>
            <a:pPr marL="285750" indent="-285750" algn="just">
              <a:buFont typeface="Arial" pitchFamily="34" charset="0"/>
              <a:buChar char="•"/>
            </a:pPr>
            <a:r>
              <a:rPr lang="en-US" i="1" dirty="0">
                <a:solidFill>
                  <a:schemeClr val="accent6">
                    <a:lumMod val="50000"/>
                  </a:schemeClr>
                </a:solidFill>
              </a:rPr>
              <a:t>Individual response was impressive</a:t>
            </a:r>
          </a:p>
          <a:p>
            <a:pPr algn="just"/>
            <a:endParaRPr lang="en-US" i="1" dirty="0">
              <a:solidFill>
                <a:schemeClr val="accent6">
                  <a:lumMod val="50000"/>
                </a:schemeClr>
              </a:solidFill>
            </a:endParaRPr>
          </a:p>
        </p:txBody>
      </p:sp>
      <p:sp>
        <p:nvSpPr>
          <p:cNvPr id="8" name="Rectangle 7">
            <a:extLst>
              <a:ext uri="{FF2B5EF4-FFF2-40B4-BE49-F238E27FC236}">
                <a16:creationId xmlns:a16="http://schemas.microsoft.com/office/drawing/2014/main" id="{E695B712-898B-480C-B8FE-FA4FC322B01E}"/>
              </a:ext>
            </a:extLst>
          </p:cNvPr>
          <p:cNvSpPr/>
          <p:nvPr/>
        </p:nvSpPr>
        <p:spPr>
          <a:xfrm>
            <a:off x="8093213" y="693306"/>
            <a:ext cx="3568700" cy="2031325"/>
          </a:xfrm>
          <a:prstGeom prst="rect">
            <a:avLst/>
          </a:prstGeom>
        </p:spPr>
        <p:txBody>
          <a:bodyPr wrap="square">
            <a:spAutoFit/>
          </a:bodyPr>
          <a:lstStyle/>
          <a:p>
            <a:pPr marL="285750" indent="-285750" algn="just">
              <a:buFont typeface="Arial" pitchFamily="34" charset="0"/>
              <a:buChar char="•"/>
            </a:pPr>
            <a:endParaRPr lang="en-US" i="1" dirty="0">
              <a:solidFill>
                <a:schemeClr val="accent6">
                  <a:lumMod val="50000"/>
                </a:schemeClr>
              </a:solidFill>
            </a:endParaRPr>
          </a:p>
          <a:p>
            <a:pPr marL="285750" indent="-285750" algn="just">
              <a:buFont typeface="Arial" pitchFamily="34" charset="0"/>
              <a:buChar char="•"/>
            </a:pPr>
            <a:r>
              <a:rPr lang="en-US" i="1" dirty="0">
                <a:solidFill>
                  <a:schemeClr val="accent6">
                    <a:lumMod val="50000"/>
                  </a:schemeClr>
                </a:solidFill>
              </a:rPr>
              <a:t>There is cooperation from various establishments</a:t>
            </a:r>
          </a:p>
          <a:p>
            <a:pPr marL="285750" indent="-285750" algn="just">
              <a:buFont typeface="Arial" pitchFamily="34" charset="0"/>
              <a:buChar char="•"/>
            </a:pPr>
            <a:r>
              <a:rPr lang="en-US" i="1" dirty="0">
                <a:solidFill>
                  <a:schemeClr val="accent6">
                    <a:lumMod val="50000"/>
                  </a:schemeClr>
                </a:solidFill>
              </a:rPr>
              <a:t>Citizenry has the understanding of how the app can save them from stress, pressure and other expenses</a:t>
            </a:r>
          </a:p>
        </p:txBody>
      </p:sp>
    </p:spTree>
    <p:extLst>
      <p:ext uri="{BB962C8B-B14F-4D97-AF65-F5344CB8AC3E}">
        <p14:creationId xmlns:p14="http://schemas.microsoft.com/office/powerpoint/2010/main" val="11624128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8B0410E-A991-4A2B-87BC-D926A568A2F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5622858" cy="4016327"/>
          </a:xfrm>
          <a:prstGeom prst="rect">
            <a:avLst/>
          </a:prstGeom>
        </p:spPr>
      </p:pic>
      <p:sp>
        <p:nvSpPr>
          <p:cNvPr id="4" name="TextBox 3">
            <a:extLst>
              <a:ext uri="{FF2B5EF4-FFF2-40B4-BE49-F238E27FC236}">
                <a16:creationId xmlns:a16="http://schemas.microsoft.com/office/drawing/2014/main" id="{21B94B78-8FCA-449E-A46C-2AAE23E8276C}"/>
              </a:ext>
            </a:extLst>
          </p:cNvPr>
          <p:cNvSpPr txBox="1"/>
          <p:nvPr/>
        </p:nvSpPr>
        <p:spPr>
          <a:xfrm>
            <a:off x="7324252" y="323553"/>
            <a:ext cx="4309451" cy="461665"/>
          </a:xfrm>
          <a:prstGeom prst="rect">
            <a:avLst/>
          </a:prstGeom>
          <a:noFill/>
        </p:spPr>
        <p:txBody>
          <a:bodyPr wrap="square" rtlCol="0">
            <a:spAutoFit/>
          </a:bodyPr>
          <a:lstStyle>
            <a:defPPr>
              <a:defRPr lang="en-US"/>
            </a:defPPr>
            <a:lvl1pPr>
              <a:defRPr sz="2400" b="1">
                <a:solidFill>
                  <a:schemeClr val="accent6">
                    <a:lumMod val="50000"/>
                  </a:schemeClr>
                </a:solidFill>
              </a:defRPr>
            </a:lvl1pPr>
          </a:lstStyle>
          <a:p>
            <a:pPr algn="r"/>
            <a:r>
              <a:rPr lang="en-US" dirty="0"/>
              <a:t>PROJECT IMPACT</a:t>
            </a:r>
            <a:endParaRPr lang="en-PH" dirty="0"/>
          </a:p>
        </p:txBody>
      </p:sp>
      <p:graphicFrame>
        <p:nvGraphicFramePr>
          <p:cNvPr id="2" name="Table 1"/>
          <p:cNvGraphicFramePr>
            <a:graphicFrameLocks noGrp="1"/>
          </p:cNvGraphicFramePr>
          <p:nvPr>
            <p:extLst>
              <p:ext uri="{D42A27DB-BD31-4B8C-83A1-F6EECF244321}">
                <p14:modId xmlns:p14="http://schemas.microsoft.com/office/powerpoint/2010/main" val="4262036864"/>
              </p:ext>
            </p:extLst>
          </p:nvPr>
        </p:nvGraphicFramePr>
        <p:xfrm>
          <a:off x="3059543" y="1050263"/>
          <a:ext cx="8706680" cy="5178260"/>
        </p:xfrm>
        <a:graphic>
          <a:graphicData uri="http://schemas.openxmlformats.org/drawingml/2006/table">
            <a:tbl>
              <a:tblPr firstRow="1" bandRow="1">
                <a:tableStyleId>{5C22544A-7EE6-4342-B048-85BDC9FD1C3A}</a:tableStyleId>
              </a:tblPr>
              <a:tblGrid>
                <a:gridCol w="1745971">
                  <a:extLst>
                    <a:ext uri="{9D8B030D-6E8A-4147-A177-3AD203B41FA5}">
                      <a16:colId xmlns:a16="http://schemas.microsoft.com/office/drawing/2014/main" val="20000"/>
                    </a:ext>
                  </a:extLst>
                </a:gridCol>
                <a:gridCol w="2607369">
                  <a:extLst>
                    <a:ext uri="{9D8B030D-6E8A-4147-A177-3AD203B41FA5}">
                      <a16:colId xmlns:a16="http://schemas.microsoft.com/office/drawing/2014/main" val="20001"/>
                    </a:ext>
                  </a:extLst>
                </a:gridCol>
                <a:gridCol w="2176670">
                  <a:extLst>
                    <a:ext uri="{9D8B030D-6E8A-4147-A177-3AD203B41FA5}">
                      <a16:colId xmlns:a16="http://schemas.microsoft.com/office/drawing/2014/main" val="20002"/>
                    </a:ext>
                  </a:extLst>
                </a:gridCol>
                <a:gridCol w="2176670">
                  <a:extLst>
                    <a:ext uri="{9D8B030D-6E8A-4147-A177-3AD203B41FA5}">
                      <a16:colId xmlns:a16="http://schemas.microsoft.com/office/drawing/2014/main" val="20003"/>
                    </a:ext>
                  </a:extLst>
                </a:gridCol>
              </a:tblGrid>
              <a:tr h="36234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chemeClr val="bg1"/>
                          </a:solidFill>
                          <a:effectLst/>
                          <a:uLnTx/>
                          <a:uFillTx/>
                          <a:latin typeface="+mn-lt"/>
                          <a:ea typeface="+mn-ea"/>
                          <a:cs typeface="+mn-cs"/>
                        </a:rPr>
                        <a:t>ENVIRONMENT</a:t>
                      </a:r>
                      <a:endParaRPr kumimoji="0" lang="en-US" sz="1100" b="0" i="0" u="none" strike="noStrike" kern="1200" cap="none" spc="0" normalizeH="0" baseline="0" noProof="0" dirty="0">
                        <a:ln>
                          <a:noFill/>
                        </a:ln>
                        <a:solidFill>
                          <a:schemeClr val="bg1"/>
                        </a:solidFill>
                        <a:effectLst/>
                        <a:uLnTx/>
                        <a:uFillTx/>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1200" i="0" dirty="0">
                          <a:solidFill>
                            <a:schemeClr val="bg1"/>
                          </a:solidFill>
                        </a:rPr>
                        <a:t>POLITICAL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1200" i="0" dirty="0">
                          <a:solidFill>
                            <a:schemeClr val="bg1"/>
                          </a:solidFill>
                        </a:rPr>
                        <a:t>SOCIO-CULTURAL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1200" i="0" dirty="0">
                          <a:solidFill>
                            <a:schemeClr val="bg1"/>
                          </a:solidFill>
                        </a:rPr>
                        <a:t>ECONOMY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75000"/>
                      </a:schemeClr>
                    </a:solidFill>
                  </a:tcPr>
                </a:tc>
                <a:extLst>
                  <a:ext uri="{0D108BD9-81ED-4DB2-BD59-A6C34878D82A}">
                    <a16:rowId xmlns:a16="http://schemas.microsoft.com/office/drawing/2014/main" val="10000"/>
                  </a:ext>
                </a:extLst>
              </a:tr>
              <a:tr h="4815912">
                <a:tc>
                  <a:txBody>
                    <a:bodyPr/>
                    <a:lstStyle/>
                    <a:p>
                      <a:pPr marL="285750" indent="-285750">
                        <a:buFont typeface="Arial" pitchFamily="34" charset="0"/>
                        <a:buChar char="•"/>
                      </a:pPr>
                      <a:r>
                        <a:rPr lang="en-US" sz="1400" dirty="0">
                          <a:solidFill>
                            <a:schemeClr val="accent6">
                              <a:lumMod val="50000"/>
                            </a:schemeClr>
                          </a:solidFill>
                        </a:rPr>
                        <a:t>reduction of paper consumption for registration</a:t>
                      </a:r>
                    </a:p>
                    <a:p>
                      <a:pPr marL="285750" indent="-285750">
                        <a:buFont typeface="Arial" pitchFamily="34" charset="0"/>
                        <a:buChar char="•"/>
                      </a:pPr>
                      <a:r>
                        <a:rPr lang="en-US" sz="1400" dirty="0">
                          <a:solidFill>
                            <a:schemeClr val="accent6">
                              <a:lumMod val="50000"/>
                            </a:schemeClr>
                          </a:solidFill>
                        </a:rPr>
                        <a:t>crowding en masse has been lessened</a:t>
                      </a:r>
                    </a:p>
                    <a:p>
                      <a:pPr marL="285750" indent="-285750">
                        <a:buFont typeface="Arial" pitchFamily="34" charset="0"/>
                        <a:buChar char="•"/>
                      </a:pPr>
                      <a:r>
                        <a:rPr lang="en-US" sz="1400" dirty="0">
                          <a:solidFill>
                            <a:schemeClr val="accent6">
                              <a:lumMod val="50000"/>
                            </a:schemeClr>
                          </a:solidFill>
                        </a:rPr>
                        <a:t>wastage of consumables is decreased </a:t>
                      </a:r>
                    </a:p>
                    <a:p>
                      <a:pPr marL="285750" indent="-285750">
                        <a:buFont typeface="Arial" pitchFamily="34" charset="0"/>
                        <a:buChar char="•"/>
                      </a:pPr>
                      <a:r>
                        <a:rPr lang="en-US" sz="1400" dirty="0">
                          <a:solidFill>
                            <a:schemeClr val="accent6">
                              <a:lumMod val="50000"/>
                            </a:schemeClr>
                          </a:solidFill>
                        </a:rPr>
                        <a:t>promotes green computing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285750" indent="-285750">
                        <a:buFont typeface="Arial" pitchFamily="34" charset="0"/>
                        <a:buChar char="•"/>
                      </a:pPr>
                      <a:r>
                        <a:rPr lang="en-US" sz="1400" dirty="0">
                          <a:solidFill>
                            <a:schemeClr val="accent6">
                              <a:lumMod val="50000"/>
                            </a:schemeClr>
                          </a:solidFill>
                        </a:rPr>
                        <a:t>the policies and legislations of the government enforced and regulated the use of the app and objectives are attained in the speediest way possible</a:t>
                      </a:r>
                    </a:p>
                    <a:p>
                      <a:pPr marL="285750" indent="-285750">
                        <a:buFont typeface="Arial" pitchFamily="34" charset="0"/>
                        <a:buChar char="•"/>
                      </a:pPr>
                      <a:r>
                        <a:rPr lang="en-US" sz="1400" dirty="0">
                          <a:solidFill>
                            <a:schemeClr val="accent6">
                              <a:lumMod val="50000"/>
                            </a:schemeClr>
                          </a:solidFill>
                        </a:rPr>
                        <a:t>utilization of the app facilitated vaccine assessment and generated up-to-date</a:t>
                      </a:r>
                      <a:r>
                        <a:rPr lang="en-US" sz="1400" baseline="0" dirty="0">
                          <a:solidFill>
                            <a:schemeClr val="accent6">
                              <a:lumMod val="50000"/>
                            </a:schemeClr>
                          </a:solidFill>
                        </a:rPr>
                        <a:t> and accessible </a:t>
                      </a:r>
                      <a:r>
                        <a:rPr lang="en-US" sz="1400" dirty="0">
                          <a:solidFill>
                            <a:schemeClr val="accent6">
                              <a:lumMod val="50000"/>
                            </a:schemeClr>
                          </a:solidFill>
                        </a:rPr>
                        <a:t>reports and statistics for timely decision-making and action of the government authorities </a:t>
                      </a:r>
                    </a:p>
                    <a:p>
                      <a:pPr marL="285750" indent="-285750">
                        <a:buFont typeface="Arial" pitchFamily="34" charset="0"/>
                        <a:buChar char="•"/>
                      </a:pPr>
                      <a:r>
                        <a:rPr lang="en-US" sz="1400" dirty="0">
                          <a:solidFill>
                            <a:schemeClr val="accent6">
                              <a:lumMod val="50000"/>
                            </a:schemeClr>
                          </a:solidFill>
                        </a:rPr>
                        <a:t>the government’s program earned the trust of its citizens as transparency has been known and shown in the transactions made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285750" indent="-285750">
                        <a:buFont typeface="Arial" pitchFamily="34" charset="0"/>
                        <a:buChar char="•"/>
                      </a:pPr>
                      <a:r>
                        <a:rPr lang="en-US" sz="1400" dirty="0">
                          <a:solidFill>
                            <a:schemeClr val="accent6">
                              <a:lumMod val="50000"/>
                            </a:schemeClr>
                          </a:solidFill>
                        </a:rPr>
                        <a:t>facilitates for its users not only ease of access to services but also safety from exposure to risks on health </a:t>
                      </a:r>
                    </a:p>
                    <a:p>
                      <a:pPr marL="285750" indent="-285750">
                        <a:buFont typeface="Arial" pitchFamily="34" charset="0"/>
                        <a:buChar char="•"/>
                      </a:pPr>
                      <a:r>
                        <a:rPr lang="en-US" sz="1400" dirty="0">
                          <a:solidFill>
                            <a:schemeClr val="accent6">
                              <a:lumMod val="50000"/>
                            </a:schemeClr>
                          </a:solidFill>
                        </a:rPr>
                        <a:t>encourages communication using the app in the social and cultural spheres</a:t>
                      </a:r>
                    </a:p>
                    <a:p>
                      <a:pPr marL="285750" indent="-285750">
                        <a:buFont typeface="Arial" pitchFamily="34" charset="0"/>
                        <a:buChar char="•"/>
                      </a:pPr>
                      <a:r>
                        <a:rPr lang="en-US" sz="1400" dirty="0">
                          <a:solidFill>
                            <a:schemeClr val="accent6">
                              <a:lumMod val="50000"/>
                            </a:schemeClr>
                          </a:solidFill>
                        </a:rPr>
                        <a:t>an initiation to a new e-lifestyle and culture </a:t>
                      </a:r>
                    </a:p>
                    <a:p>
                      <a:pPr marL="285750" indent="-285750">
                        <a:buFont typeface="Arial" pitchFamily="34" charset="0"/>
                        <a:buChar char="•"/>
                      </a:pPr>
                      <a:r>
                        <a:rPr lang="en-US" sz="1400" dirty="0">
                          <a:solidFill>
                            <a:schemeClr val="accent6">
                              <a:lumMod val="50000"/>
                            </a:schemeClr>
                          </a:solidFill>
                        </a:rPr>
                        <a:t>Tech4Ed Program scholars-now-workers have integrated what they learned in actual work adeptly and with more comprehension</a:t>
                      </a:r>
                      <a:r>
                        <a:rPr lang="en-US" sz="1400" dirty="0"/>
                        <a:t>.</a:t>
                      </a:r>
                      <a:endParaRPr lang="en-US" sz="1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171450" indent="-171450">
                        <a:buFont typeface="Arial" pitchFamily="34" charset="0"/>
                        <a:buChar char="•"/>
                      </a:pPr>
                      <a:r>
                        <a:rPr lang="en-US" sz="1400" dirty="0">
                          <a:solidFill>
                            <a:schemeClr val="accent6">
                              <a:lumMod val="50000"/>
                            </a:schemeClr>
                          </a:solidFill>
                        </a:rPr>
                        <a:t>The economy had a minimal slowdown but through the contact tracing initiative and observation of policies, the problems of spread and contamination were readily addressed and contained. </a:t>
                      </a:r>
                    </a:p>
                    <a:p>
                      <a:pPr marL="171450" indent="-171450">
                        <a:buFont typeface="Arial" pitchFamily="34" charset="0"/>
                        <a:buChar char="•"/>
                      </a:pPr>
                      <a:r>
                        <a:rPr lang="en-US" sz="1400" dirty="0">
                          <a:solidFill>
                            <a:schemeClr val="accent6">
                              <a:lumMod val="50000"/>
                            </a:schemeClr>
                          </a:solidFill>
                        </a:rPr>
                        <a:t>most businesses remained open until now and gradually picking up from economic troubles. </a:t>
                      </a:r>
                    </a:p>
                    <a:p>
                      <a:pPr marL="171450" indent="-171450">
                        <a:buFont typeface="Arial" pitchFamily="34" charset="0"/>
                        <a:buChar char="•"/>
                      </a:pPr>
                      <a:r>
                        <a:rPr lang="en-US" sz="1400" dirty="0">
                          <a:solidFill>
                            <a:schemeClr val="accent6">
                              <a:lumMod val="50000"/>
                            </a:schemeClr>
                          </a:solidFill>
                        </a:rPr>
                        <a:t>provided a lifesaving remedy to financial ills by way of providing employment to some of our Tech4ED Program scholars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bl>
          </a:graphicData>
        </a:graphic>
      </p:graphicFrame>
      <p:pic>
        <p:nvPicPr>
          <p:cNvPr id="7" name="Picture 6">
            <a:extLst>
              <a:ext uri="{FF2B5EF4-FFF2-40B4-BE49-F238E27FC236}">
                <a16:creationId xmlns:a16="http://schemas.microsoft.com/office/drawing/2014/main" id="{A9D83906-406F-40FA-940B-17EE29ED2E4E}"/>
              </a:ext>
            </a:extLst>
          </p:cNvPr>
          <p:cNvPicPr/>
          <p:nvPr/>
        </p:nvPicPr>
        <p:blipFill>
          <a:blip r:embed="rId4">
            <a:extLst>
              <a:ext uri="{28A0092B-C50C-407E-A947-70E740481C1C}">
                <a14:useLocalDpi xmlns:a14="http://schemas.microsoft.com/office/drawing/2010/main" val="0"/>
              </a:ext>
            </a:extLst>
          </a:blip>
          <a:srcRect/>
          <a:stretch/>
        </p:blipFill>
        <p:spPr>
          <a:xfrm>
            <a:off x="275556" y="2580988"/>
            <a:ext cx="2535873" cy="169429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Picture 7">
            <a:extLst>
              <a:ext uri="{FF2B5EF4-FFF2-40B4-BE49-F238E27FC236}">
                <a16:creationId xmlns:a16="http://schemas.microsoft.com/office/drawing/2014/main" id="{15E709B0-BCD6-4C23-9D5F-9B7A70113ECC}"/>
              </a:ext>
            </a:extLst>
          </p:cNvPr>
          <p:cNvPicPr/>
          <p:nvPr/>
        </p:nvPicPr>
        <p:blipFill>
          <a:blip r:embed="rId5">
            <a:extLst>
              <a:ext uri="{28A0092B-C50C-407E-A947-70E740481C1C}">
                <a14:useLocalDpi xmlns:a14="http://schemas.microsoft.com/office/drawing/2010/main" val="0"/>
              </a:ext>
            </a:extLst>
          </a:blip>
          <a:srcRect/>
          <a:stretch/>
        </p:blipFill>
        <p:spPr>
          <a:xfrm>
            <a:off x="275555" y="4396610"/>
            <a:ext cx="2535873" cy="169016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9714702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DE5069A-A024-4603-9440-AEF5B6DE2E05}"/>
              </a:ext>
            </a:extLst>
          </p:cNvPr>
          <p:cNvPicPr>
            <a:picLocks noChangeAspect="1"/>
          </p:cNvPicPr>
          <p:nvPr/>
        </p:nvPicPr>
        <p:blipFill rotWithShape="1">
          <a:blip r:embed="rId3">
            <a:extLst>
              <a:ext uri="{28A0092B-C50C-407E-A947-70E740481C1C}">
                <a14:useLocalDpi xmlns:a14="http://schemas.microsoft.com/office/drawing/2010/main" val="0"/>
              </a:ext>
            </a:extLst>
          </a:blip>
          <a:srcRect l="61739" t="20483" r="5507" b="1835"/>
          <a:stretch/>
        </p:blipFill>
        <p:spPr>
          <a:xfrm>
            <a:off x="888621" y="1948069"/>
            <a:ext cx="2808735" cy="4996069"/>
          </a:xfrm>
          <a:prstGeom prst="rect">
            <a:avLst/>
          </a:prstGeom>
        </p:spPr>
      </p:pic>
      <p:pic>
        <p:nvPicPr>
          <p:cNvPr id="5" name="Picture 4">
            <a:extLst>
              <a:ext uri="{FF2B5EF4-FFF2-40B4-BE49-F238E27FC236}">
                <a16:creationId xmlns:a16="http://schemas.microsoft.com/office/drawing/2014/main" id="{28B0410E-A991-4A2B-87BC-D926A568A2F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1"/>
            <a:ext cx="5622858" cy="4016327"/>
          </a:xfrm>
          <a:prstGeom prst="rect">
            <a:avLst/>
          </a:prstGeom>
        </p:spPr>
      </p:pic>
      <p:sp>
        <p:nvSpPr>
          <p:cNvPr id="6" name="Rectangle 5"/>
          <p:cNvSpPr/>
          <p:nvPr/>
        </p:nvSpPr>
        <p:spPr>
          <a:xfrm>
            <a:off x="4080489" y="1184818"/>
            <a:ext cx="7236868" cy="2154436"/>
          </a:xfrm>
          <a:prstGeom prst="rect">
            <a:avLst/>
          </a:prstGeom>
        </p:spPr>
        <p:txBody>
          <a:bodyPr wrap="square">
            <a:spAutoFit/>
          </a:bodyPr>
          <a:lstStyle/>
          <a:p>
            <a:pPr algn="just"/>
            <a:r>
              <a:rPr lang="en-US" b="1" i="1" dirty="0">
                <a:solidFill>
                  <a:schemeClr val="accent6">
                    <a:lumMod val="50000"/>
                  </a:schemeClr>
                </a:solidFill>
              </a:rPr>
              <a:t>Percentage of use</a:t>
            </a:r>
            <a:endParaRPr lang="en-US" dirty="0">
              <a:solidFill>
                <a:schemeClr val="accent6">
                  <a:lumMod val="50000"/>
                </a:schemeClr>
              </a:solidFill>
            </a:endParaRPr>
          </a:p>
          <a:p>
            <a:pPr algn="just"/>
            <a:endParaRPr lang="en-US" sz="800" dirty="0"/>
          </a:p>
          <a:p>
            <a:pPr marL="342900" indent="-342900" algn="just">
              <a:buFont typeface="Arial" pitchFamily="34" charset="0"/>
              <a:buChar char="•"/>
            </a:pPr>
            <a:r>
              <a:rPr lang="en-US" dirty="0">
                <a:solidFill>
                  <a:schemeClr val="accent6">
                    <a:lumMod val="50000"/>
                  </a:schemeClr>
                </a:solidFill>
              </a:rPr>
              <a:t>Registered users of the VAMOS App from the actual population of San Carlos at 135,866 (2021) is approximately 109,616, as follows: </a:t>
            </a:r>
          </a:p>
          <a:p>
            <a:pPr marL="800100" lvl="1" indent="-342900" algn="just">
              <a:buFont typeface="Arial" pitchFamily="34" charset="0"/>
              <a:buChar char="•"/>
            </a:pPr>
            <a:r>
              <a:rPr lang="en-US" dirty="0">
                <a:solidFill>
                  <a:schemeClr val="accent6">
                    <a:lumMod val="50000"/>
                  </a:schemeClr>
                </a:solidFill>
              </a:rPr>
              <a:t>individual - 108,029; </a:t>
            </a:r>
          </a:p>
          <a:p>
            <a:pPr marL="800100" lvl="1" indent="-342900" algn="just">
              <a:buFont typeface="Arial" pitchFamily="34" charset="0"/>
              <a:buChar char="•"/>
            </a:pPr>
            <a:r>
              <a:rPr lang="en-US" dirty="0">
                <a:solidFill>
                  <a:schemeClr val="accent6">
                    <a:lumMod val="50000"/>
                  </a:schemeClr>
                </a:solidFill>
              </a:rPr>
              <a:t>juridical – 961; and </a:t>
            </a:r>
          </a:p>
          <a:p>
            <a:pPr marL="800100" lvl="1" indent="-342900" algn="just">
              <a:buFont typeface="Arial" pitchFamily="34" charset="0"/>
              <a:buChar char="•"/>
            </a:pPr>
            <a:r>
              <a:rPr lang="en-US" dirty="0">
                <a:solidFill>
                  <a:schemeClr val="accent6">
                    <a:lumMod val="50000"/>
                  </a:schemeClr>
                </a:solidFill>
              </a:rPr>
              <a:t>transportation – 626</a:t>
            </a:r>
          </a:p>
          <a:p>
            <a:pPr marL="342900" indent="-342900" algn="just">
              <a:buFont typeface="Arial" pitchFamily="34" charset="0"/>
              <a:buChar char="•"/>
            </a:pPr>
            <a:r>
              <a:rPr lang="en-US" dirty="0">
                <a:solidFill>
                  <a:schemeClr val="accent6">
                    <a:lumMod val="50000"/>
                  </a:schemeClr>
                </a:solidFill>
              </a:rPr>
              <a:t>About 83,000 registering through the app availed of the vaccination</a:t>
            </a:r>
          </a:p>
        </p:txBody>
      </p:sp>
      <p:sp>
        <p:nvSpPr>
          <p:cNvPr id="4" name="TextBox 3">
            <a:extLst>
              <a:ext uri="{FF2B5EF4-FFF2-40B4-BE49-F238E27FC236}">
                <a16:creationId xmlns:a16="http://schemas.microsoft.com/office/drawing/2014/main" id="{21B94B78-8FCA-449E-A46C-2AAE23E8276C}"/>
              </a:ext>
            </a:extLst>
          </p:cNvPr>
          <p:cNvSpPr txBox="1"/>
          <p:nvPr/>
        </p:nvSpPr>
        <p:spPr>
          <a:xfrm>
            <a:off x="7324252" y="323553"/>
            <a:ext cx="4309451" cy="461665"/>
          </a:xfrm>
          <a:prstGeom prst="rect">
            <a:avLst/>
          </a:prstGeom>
          <a:noFill/>
        </p:spPr>
        <p:txBody>
          <a:bodyPr wrap="square" rtlCol="0">
            <a:spAutoFit/>
          </a:bodyPr>
          <a:lstStyle>
            <a:defPPr>
              <a:defRPr lang="en-US"/>
            </a:defPPr>
            <a:lvl1pPr>
              <a:defRPr sz="2400" b="1">
                <a:solidFill>
                  <a:schemeClr val="accent6">
                    <a:lumMod val="50000"/>
                  </a:schemeClr>
                </a:solidFill>
              </a:defRPr>
            </a:lvl1pPr>
          </a:lstStyle>
          <a:p>
            <a:pPr algn="r"/>
            <a:r>
              <a:rPr lang="en-US" dirty="0"/>
              <a:t>PROJECT IMPACT</a:t>
            </a:r>
            <a:endParaRPr lang="en-PH" dirty="0"/>
          </a:p>
        </p:txBody>
      </p:sp>
      <p:sp>
        <p:nvSpPr>
          <p:cNvPr id="7" name="Rectangle 6"/>
          <p:cNvSpPr/>
          <p:nvPr/>
        </p:nvSpPr>
        <p:spPr>
          <a:xfrm>
            <a:off x="4080489" y="3787726"/>
            <a:ext cx="9696262" cy="2462213"/>
          </a:xfrm>
          <a:prstGeom prst="rect">
            <a:avLst/>
          </a:prstGeom>
        </p:spPr>
        <p:txBody>
          <a:bodyPr wrap="square">
            <a:spAutoFit/>
          </a:bodyPr>
          <a:lstStyle/>
          <a:p>
            <a:pPr algn="just"/>
            <a:r>
              <a:rPr lang="en-US" b="1" i="1" dirty="0">
                <a:solidFill>
                  <a:schemeClr val="accent6">
                    <a:lumMod val="50000"/>
                  </a:schemeClr>
                </a:solidFill>
              </a:rPr>
              <a:t>VAMOS App Ratings</a:t>
            </a:r>
            <a:endParaRPr lang="en-US" dirty="0">
              <a:solidFill>
                <a:schemeClr val="accent6">
                  <a:lumMod val="50000"/>
                </a:schemeClr>
              </a:solidFill>
            </a:endParaRPr>
          </a:p>
          <a:p>
            <a:pPr algn="just"/>
            <a:r>
              <a:rPr lang="en-US" sz="800" dirty="0"/>
              <a:t> </a:t>
            </a:r>
          </a:p>
          <a:p>
            <a:pPr algn="just"/>
            <a:r>
              <a:rPr lang="en-US" dirty="0">
                <a:solidFill>
                  <a:schemeClr val="accent6">
                    <a:lumMod val="50000"/>
                  </a:schemeClr>
                </a:solidFill>
              </a:rPr>
              <a:t>Based on downloads and views, the following data have been generated:	</a:t>
            </a:r>
          </a:p>
          <a:p>
            <a:pPr algn="just"/>
            <a:r>
              <a:rPr lang="en-US" sz="1200" dirty="0">
                <a:solidFill>
                  <a:schemeClr val="accent6">
                    <a:lumMod val="50000"/>
                  </a:schemeClr>
                </a:solidFill>
              </a:rPr>
              <a:t>	</a:t>
            </a:r>
          </a:p>
          <a:p>
            <a:pPr algn="just"/>
            <a:r>
              <a:rPr lang="en-US" dirty="0">
                <a:solidFill>
                  <a:schemeClr val="accent6">
                    <a:lumMod val="50000"/>
                  </a:schemeClr>
                </a:solidFill>
              </a:rPr>
              <a:t>	3,565    downloads in IOS</a:t>
            </a:r>
          </a:p>
          <a:p>
            <a:pPr algn="just"/>
            <a:r>
              <a:rPr lang="en-US" dirty="0">
                <a:solidFill>
                  <a:schemeClr val="accent6">
                    <a:lumMod val="50000"/>
                  </a:schemeClr>
                </a:solidFill>
              </a:rPr>
              <a:t>	20,305  downloads in Android</a:t>
            </a:r>
          </a:p>
          <a:p>
            <a:pPr algn="just"/>
            <a:r>
              <a:rPr lang="en-US" dirty="0">
                <a:solidFill>
                  <a:schemeClr val="accent6">
                    <a:lumMod val="50000"/>
                  </a:schemeClr>
                </a:solidFill>
              </a:rPr>
              <a:t>	25,118  downloads in other devices</a:t>
            </a:r>
          </a:p>
          <a:p>
            <a:pPr algn="just"/>
            <a:r>
              <a:rPr lang="en-US" sz="800" dirty="0">
                <a:solidFill>
                  <a:schemeClr val="accent6">
                    <a:lumMod val="50000"/>
                  </a:schemeClr>
                </a:solidFill>
              </a:rPr>
              <a:t> </a:t>
            </a:r>
          </a:p>
          <a:p>
            <a:pPr algn="just"/>
            <a:r>
              <a:rPr lang="en-US" dirty="0">
                <a:solidFill>
                  <a:schemeClr val="accent6">
                    <a:lumMod val="50000"/>
                  </a:schemeClr>
                </a:solidFill>
              </a:rPr>
              <a:t>The users-cum-beneficiaries of the VAMOS App have shown their preference </a:t>
            </a:r>
          </a:p>
          <a:p>
            <a:pPr algn="just"/>
            <a:r>
              <a:rPr lang="en-US" dirty="0">
                <a:solidFill>
                  <a:schemeClr val="accent6">
                    <a:lumMod val="50000"/>
                  </a:schemeClr>
                </a:solidFill>
              </a:rPr>
              <a:t>for mobile transactions. </a:t>
            </a:r>
          </a:p>
        </p:txBody>
      </p:sp>
    </p:spTree>
    <p:extLst>
      <p:ext uri="{BB962C8B-B14F-4D97-AF65-F5344CB8AC3E}">
        <p14:creationId xmlns:p14="http://schemas.microsoft.com/office/powerpoint/2010/main" val="2055891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200CB9B-2050-40EB-A765-E462ED937D9B}"/>
              </a:ext>
            </a:extLst>
          </p:cNvPr>
          <p:cNvSpPr txBox="1"/>
          <p:nvPr/>
        </p:nvSpPr>
        <p:spPr>
          <a:xfrm>
            <a:off x="1" y="3221020"/>
            <a:ext cx="12192000" cy="646331"/>
          </a:xfrm>
          <a:prstGeom prst="rect">
            <a:avLst/>
          </a:prstGeom>
          <a:noFill/>
        </p:spPr>
        <p:txBody>
          <a:bodyPr wrap="square" rtlCol="0">
            <a:spAutoFit/>
          </a:bodyPr>
          <a:lstStyle/>
          <a:p>
            <a:pPr algn="ctr"/>
            <a:r>
              <a:rPr lang="en-US" sz="3600" b="1" dirty="0">
                <a:solidFill>
                  <a:srgbClr val="70AD47">
                    <a:lumMod val="75000"/>
                  </a:srgbClr>
                </a:solidFill>
                <a:latin typeface="Times New Roman" panose="02020603050405020304" pitchFamily="18" charset="0"/>
                <a:ea typeface="Calibri" panose="020F0502020204030204" pitchFamily="34" charset="0"/>
              </a:rPr>
              <a:t>INTEROPERABILITY</a:t>
            </a:r>
            <a:endParaRPr lang="en-PH" sz="4400" b="1" dirty="0">
              <a:solidFill>
                <a:srgbClr val="70AD47">
                  <a:lumMod val="75000"/>
                </a:srgbClr>
              </a:solidFill>
            </a:endParaRPr>
          </a:p>
        </p:txBody>
      </p:sp>
    </p:spTree>
    <p:extLst>
      <p:ext uri="{BB962C8B-B14F-4D97-AF65-F5344CB8AC3E}">
        <p14:creationId xmlns:p14="http://schemas.microsoft.com/office/powerpoint/2010/main" val="24996334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084CE49F-DCAC-4945-9ECF-ABA35DF7A357}"/>
              </a:ext>
            </a:extLst>
          </p:cNvPr>
          <p:cNvGrpSpPr/>
          <p:nvPr/>
        </p:nvGrpSpPr>
        <p:grpSpPr>
          <a:xfrm>
            <a:off x="4395521" y="894945"/>
            <a:ext cx="5857461" cy="3793311"/>
            <a:chOff x="4395521" y="894945"/>
            <a:chExt cx="5857461" cy="3793311"/>
          </a:xfrm>
        </p:grpSpPr>
        <p:pic>
          <p:nvPicPr>
            <p:cNvPr id="3074" name="Picture 2" descr="Laptop computer with white screen and keyboard Free Vector">
              <a:extLst>
                <a:ext uri="{FF2B5EF4-FFF2-40B4-BE49-F238E27FC236}">
                  <a16:creationId xmlns:a16="http://schemas.microsoft.com/office/drawing/2014/main" id="{A25278E2-7483-4E32-B0CC-2E34191E6CD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463" t="23041" r="46129"/>
            <a:stretch/>
          </p:blipFill>
          <p:spPr bwMode="auto">
            <a:xfrm>
              <a:off x="4395521" y="894945"/>
              <a:ext cx="5857461" cy="3793311"/>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F1340FCC-5A9C-4901-A348-AE3981243480}"/>
                </a:ext>
              </a:extLst>
            </p:cNvPr>
            <p:cNvPicPr>
              <a:picLocks noChangeAspect="1"/>
            </p:cNvPicPr>
            <p:nvPr/>
          </p:nvPicPr>
          <p:blipFill rotWithShape="1">
            <a:blip r:embed="rId4"/>
            <a:srcRect t="4696" b="13032"/>
            <a:stretch/>
          </p:blipFill>
          <p:spPr>
            <a:xfrm>
              <a:off x="5556598" y="1312835"/>
              <a:ext cx="3547645" cy="1947200"/>
            </a:xfrm>
            <a:prstGeom prst="rect">
              <a:avLst/>
            </a:prstGeom>
          </p:spPr>
        </p:pic>
      </p:grpSp>
      <p:pic>
        <p:nvPicPr>
          <p:cNvPr id="12" name="Picture 11">
            <a:extLst>
              <a:ext uri="{FF2B5EF4-FFF2-40B4-BE49-F238E27FC236}">
                <a16:creationId xmlns:a16="http://schemas.microsoft.com/office/drawing/2014/main" id="{73AA6AF1-9F90-43FD-AC5F-56E97DE1A96C}"/>
              </a:ext>
            </a:extLst>
          </p:cNvPr>
          <p:cNvPicPr>
            <a:picLocks noChangeAspect="1"/>
          </p:cNvPicPr>
          <p:nvPr/>
        </p:nvPicPr>
        <p:blipFill rotWithShape="1">
          <a:blip r:embed="rId5">
            <a:extLst>
              <a:ext uri="{28A0092B-C50C-407E-A947-70E740481C1C}">
                <a14:useLocalDpi xmlns:a14="http://schemas.microsoft.com/office/drawing/2010/main" val="0"/>
              </a:ext>
            </a:extLst>
          </a:blip>
          <a:srcRect l="14487" t="2887" r="13086" b="3731"/>
          <a:stretch/>
        </p:blipFill>
        <p:spPr>
          <a:xfrm>
            <a:off x="702148" y="2440263"/>
            <a:ext cx="2358884" cy="4114333"/>
          </a:xfrm>
          <a:prstGeom prst="rect">
            <a:avLst/>
          </a:prstGeom>
        </p:spPr>
      </p:pic>
      <p:pic>
        <p:nvPicPr>
          <p:cNvPr id="5" name="Picture 4">
            <a:extLst>
              <a:ext uri="{FF2B5EF4-FFF2-40B4-BE49-F238E27FC236}">
                <a16:creationId xmlns:a16="http://schemas.microsoft.com/office/drawing/2014/main" id="{28B0410E-A991-4A2B-87BC-D926A568A2F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1"/>
            <a:ext cx="5622858" cy="4016327"/>
          </a:xfrm>
          <a:prstGeom prst="rect">
            <a:avLst/>
          </a:prstGeom>
        </p:spPr>
      </p:pic>
      <p:sp>
        <p:nvSpPr>
          <p:cNvPr id="2" name="Rectangle 1"/>
          <p:cNvSpPr/>
          <p:nvPr/>
        </p:nvSpPr>
        <p:spPr>
          <a:xfrm>
            <a:off x="4911832" y="6322872"/>
            <a:ext cx="5142368" cy="369332"/>
          </a:xfrm>
          <a:prstGeom prst="rect">
            <a:avLst/>
          </a:prstGeom>
        </p:spPr>
        <p:txBody>
          <a:bodyPr wrap="square">
            <a:spAutoFit/>
          </a:bodyPr>
          <a:lstStyle/>
          <a:p>
            <a:pPr algn="ctr"/>
            <a:r>
              <a:rPr lang="en-US" b="1" i="1" dirty="0"/>
              <a:t>VAMOS APP - How it works</a:t>
            </a:r>
            <a:endParaRPr lang="en-US" dirty="0"/>
          </a:p>
        </p:txBody>
      </p:sp>
      <p:sp>
        <p:nvSpPr>
          <p:cNvPr id="4" name="TextBox 3">
            <a:extLst>
              <a:ext uri="{FF2B5EF4-FFF2-40B4-BE49-F238E27FC236}">
                <a16:creationId xmlns:a16="http://schemas.microsoft.com/office/drawing/2014/main" id="{21B94B78-8FCA-449E-A46C-2AAE23E8276C}"/>
              </a:ext>
            </a:extLst>
          </p:cNvPr>
          <p:cNvSpPr txBox="1"/>
          <p:nvPr/>
        </p:nvSpPr>
        <p:spPr>
          <a:xfrm>
            <a:off x="7324252" y="323553"/>
            <a:ext cx="4309451" cy="461665"/>
          </a:xfrm>
          <a:prstGeom prst="rect">
            <a:avLst/>
          </a:prstGeom>
          <a:noFill/>
        </p:spPr>
        <p:txBody>
          <a:bodyPr wrap="square" rtlCol="0">
            <a:spAutoFit/>
          </a:bodyPr>
          <a:lstStyle>
            <a:defPPr>
              <a:defRPr lang="en-US"/>
            </a:defPPr>
            <a:lvl1pPr>
              <a:defRPr sz="2400" b="1">
                <a:solidFill>
                  <a:schemeClr val="accent6">
                    <a:lumMod val="50000"/>
                  </a:schemeClr>
                </a:solidFill>
              </a:defRPr>
            </a:lvl1pPr>
          </a:lstStyle>
          <a:p>
            <a:pPr algn="r"/>
            <a:r>
              <a:rPr lang="en-US" dirty="0"/>
              <a:t>INTEROPERABILITY</a:t>
            </a:r>
            <a:endParaRPr lang="en-PH" dirty="0"/>
          </a:p>
        </p:txBody>
      </p:sp>
      <p:graphicFrame>
        <p:nvGraphicFramePr>
          <p:cNvPr id="3" name="Table 2"/>
          <p:cNvGraphicFramePr>
            <a:graphicFrameLocks noGrp="1"/>
          </p:cNvGraphicFramePr>
          <p:nvPr>
            <p:extLst>
              <p:ext uri="{D42A27DB-BD31-4B8C-83A1-F6EECF244321}">
                <p14:modId xmlns:p14="http://schemas.microsoft.com/office/powerpoint/2010/main" val="3622302193"/>
              </p:ext>
            </p:extLst>
          </p:nvPr>
        </p:nvGraphicFramePr>
        <p:xfrm>
          <a:off x="3410226" y="4497430"/>
          <a:ext cx="8128000" cy="1715715"/>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20000"/>
                    </a:ext>
                  </a:extLst>
                </a:gridCol>
                <a:gridCol w="4064000">
                  <a:extLst>
                    <a:ext uri="{9D8B030D-6E8A-4147-A177-3AD203B41FA5}">
                      <a16:colId xmlns:a16="http://schemas.microsoft.com/office/drawing/2014/main" val="20001"/>
                    </a:ext>
                  </a:extLst>
                </a:gridCol>
              </a:tblGrid>
              <a:tr h="370840">
                <a:tc>
                  <a:txBody>
                    <a:bodyPr/>
                    <a:lstStyle/>
                    <a:p>
                      <a:pPr algn="ctr"/>
                      <a:r>
                        <a:rPr lang="en-US" dirty="0">
                          <a:solidFill>
                            <a:schemeClr val="bg1"/>
                          </a:solidFill>
                        </a:rPr>
                        <a:t>VAMOS Mobile App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dirty="0">
                          <a:solidFill>
                            <a:schemeClr val="bg1"/>
                          </a:solidFill>
                        </a:rPr>
                        <a:t>VAMOS Web Portal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75000"/>
                      </a:schemeClr>
                    </a:solidFill>
                  </a:tcPr>
                </a:tc>
                <a:extLst>
                  <a:ext uri="{0D108BD9-81ED-4DB2-BD59-A6C34878D82A}">
                    <a16:rowId xmlns:a16="http://schemas.microsoft.com/office/drawing/2014/main" val="10000"/>
                  </a:ext>
                </a:extLst>
              </a:tr>
              <a:tr h="1344875">
                <a:tc>
                  <a:txBody>
                    <a:bodyPr/>
                    <a:lstStyle/>
                    <a:p>
                      <a:r>
                        <a:rPr lang="en-US" dirty="0"/>
                        <a:t>Registration process for individual, juridical, transportation plus vaccination, scanning of QR codes, vaccine digital passport, and viewing of records </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t>Dashboard, statistics, generation of reports, and information management</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18029232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8B0410E-A991-4A2B-87BC-D926A568A2F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5622858" cy="4016327"/>
          </a:xfrm>
          <a:prstGeom prst="rect">
            <a:avLst/>
          </a:prstGeom>
        </p:spPr>
      </p:pic>
      <p:sp>
        <p:nvSpPr>
          <p:cNvPr id="2" name="Rectangle 1"/>
          <p:cNvSpPr/>
          <p:nvPr/>
        </p:nvSpPr>
        <p:spPr>
          <a:xfrm>
            <a:off x="1062731" y="2101929"/>
            <a:ext cx="6756051" cy="4524315"/>
          </a:xfrm>
          <a:prstGeom prst="rect">
            <a:avLst/>
          </a:prstGeom>
        </p:spPr>
        <p:txBody>
          <a:bodyPr wrap="square">
            <a:spAutoFit/>
          </a:bodyPr>
          <a:lstStyle/>
          <a:p>
            <a:pPr algn="just"/>
            <a:r>
              <a:rPr lang="en-US" sz="2400" b="1" i="1" dirty="0"/>
              <a:t>Its effects and Benefits</a:t>
            </a:r>
          </a:p>
          <a:p>
            <a:pPr algn="just"/>
            <a:endParaRPr lang="en-US" sz="2400" dirty="0">
              <a:solidFill>
                <a:schemeClr val="accent6">
                  <a:lumMod val="50000"/>
                </a:schemeClr>
              </a:solidFill>
            </a:endParaRPr>
          </a:p>
          <a:p>
            <a:pPr marL="285750" indent="-285750" algn="just">
              <a:buFont typeface="Arial" pitchFamily="34" charset="0"/>
              <a:buChar char="•"/>
            </a:pPr>
            <a:r>
              <a:rPr lang="en-US" sz="2400" dirty="0">
                <a:solidFill>
                  <a:schemeClr val="accent6">
                    <a:lumMod val="50000"/>
                  </a:schemeClr>
                </a:solidFill>
              </a:rPr>
              <a:t>Interoperability of the two systems is designed to boost efficiency</a:t>
            </a:r>
          </a:p>
          <a:p>
            <a:pPr marL="285750" indent="-285750" algn="just">
              <a:buFont typeface="Arial" pitchFamily="34" charset="0"/>
              <a:buChar char="•"/>
            </a:pPr>
            <a:r>
              <a:rPr lang="en-US" sz="2400" dirty="0">
                <a:solidFill>
                  <a:schemeClr val="accent6">
                    <a:lumMod val="50000"/>
                  </a:schemeClr>
                </a:solidFill>
              </a:rPr>
              <a:t>A centralized data bank enables the 18 barangays and other registration sites including the vaccination sites to exchange data and expedite the registration process</a:t>
            </a:r>
          </a:p>
          <a:p>
            <a:pPr marL="285750" indent="-285750" algn="just">
              <a:buFont typeface="Arial" pitchFamily="34" charset="0"/>
              <a:buChar char="•"/>
            </a:pPr>
            <a:r>
              <a:rPr lang="en-US" sz="2400" dirty="0">
                <a:solidFill>
                  <a:schemeClr val="accent6">
                    <a:lumMod val="50000"/>
                  </a:schemeClr>
                </a:solidFill>
              </a:rPr>
              <a:t>Full visibility and access to resident’s data for various sites and offices are the primary benefits of interoperability of the systems </a:t>
            </a:r>
          </a:p>
          <a:p>
            <a:pPr algn="just"/>
            <a:r>
              <a:rPr lang="en-US" sz="2400" dirty="0"/>
              <a:t> </a:t>
            </a:r>
          </a:p>
        </p:txBody>
      </p:sp>
      <p:sp>
        <p:nvSpPr>
          <p:cNvPr id="4" name="TextBox 3">
            <a:extLst>
              <a:ext uri="{FF2B5EF4-FFF2-40B4-BE49-F238E27FC236}">
                <a16:creationId xmlns:a16="http://schemas.microsoft.com/office/drawing/2014/main" id="{21B94B78-8FCA-449E-A46C-2AAE23E8276C}"/>
              </a:ext>
            </a:extLst>
          </p:cNvPr>
          <p:cNvSpPr txBox="1"/>
          <p:nvPr/>
        </p:nvSpPr>
        <p:spPr>
          <a:xfrm>
            <a:off x="7324252" y="323553"/>
            <a:ext cx="4309451" cy="461665"/>
          </a:xfrm>
          <a:prstGeom prst="rect">
            <a:avLst/>
          </a:prstGeom>
          <a:noFill/>
        </p:spPr>
        <p:txBody>
          <a:bodyPr wrap="square" rtlCol="0">
            <a:spAutoFit/>
          </a:bodyPr>
          <a:lstStyle>
            <a:defPPr>
              <a:defRPr lang="en-US"/>
            </a:defPPr>
            <a:lvl1pPr>
              <a:defRPr sz="2400" b="1">
                <a:solidFill>
                  <a:schemeClr val="accent6">
                    <a:lumMod val="50000"/>
                  </a:schemeClr>
                </a:solidFill>
              </a:defRPr>
            </a:lvl1pPr>
          </a:lstStyle>
          <a:p>
            <a:pPr algn="r"/>
            <a:r>
              <a:rPr lang="en-US" dirty="0"/>
              <a:t>INTEROPERABILITY</a:t>
            </a:r>
            <a:endParaRPr lang="en-PH" dirty="0"/>
          </a:p>
        </p:txBody>
      </p:sp>
      <p:pic>
        <p:nvPicPr>
          <p:cNvPr id="6" name="Picture 5">
            <a:extLst>
              <a:ext uri="{FF2B5EF4-FFF2-40B4-BE49-F238E27FC236}">
                <a16:creationId xmlns:a16="http://schemas.microsoft.com/office/drawing/2014/main" id="{F52BEC5A-85FF-4356-9F70-E41694FBB708}"/>
              </a:ext>
            </a:extLst>
          </p:cNvPr>
          <p:cNvPicPr>
            <a:picLocks noChangeAspect="1"/>
          </p:cNvPicPr>
          <p:nvPr/>
        </p:nvPicPr>
        <p:blipFill rotWithShape="1">
          <a:blip r:embed="rId4">
            <a:extLst>
              <a:ext uri="{28A0092B-C50C-407E-A947-70E740481C1C}">
                <a14:useLocalDpi xmlns:a14="http://schemas.microsoft.com/office/drawing/2010/main" val="0"/>
              </a:ext>
            </a:extLst>
          </a:blip>
          <a:srcRect l="61429" t="21486" r="4740" b="1834"/>
          <a:stretch/>
        </p:blipFill>
        <p:spPr>
          <a:xfrm>
            <a:off x="8241149" y="940903"/>
            <a:ext cx="3392554" cy="5766889"/>
          </a:xfrm>
          <a:prstGeom prst="rect">
            <a:avLst/>
          </a:prstGeom>
        </p:spPr>
      </p:pic>
    </p:spTree>
    <p:extLst>
      <p:ext uri="{BB962C8B-B14F-4D97-AF65-F5344CB8AC3E}">
        <p14:creationId xmlns:p14="http://schemas.microsoft.com/office/powerpoint/2010/main" val="4654564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p:nvPr/>
        </p:nvPicPr>
        <p:blipFill>
          <a:blip r:embed="rId3">
            <a:lum bright="70000" contrast="-70000"/>
            <a:extLst>
              <a:ext uri="{28A0092B-C50C-407E-A947-70E740481C1C}">
                <a14:useLocalDpi xmlns:a14="http://schemas.microsoft.com/office/drawing/2010/main" val="0"/>
              </a:ext>
            </a:extLst>
          </a:blip>
          <a:stretch>
            <a:fillRect/>
          </a:stretch>
        </p:blipFill>
        <p:spPr>
          <a:xfrm>
            <a:off x="-1" y="1892596"/>
            <a:ext cx="7320128" cy="4486940"/>
          </a:xfrm>
          <a:prstGeom prst="rect">
            <a:avLst/>
          </a:prstGeom>
          <a:ln>
            <a:noFill/>
          </a:ln>
          <a:effectLst>
            <a:softEdge rad="112500"/>
          </a:effectLst>
        </p:spPr>
      </p:pic>
      <p:pic>
        <p:nvPicPr>
          <p:cNvPr id="5" name="Picture 4">
            <a:extLst>
              <a:ext uri="{FF2B5EF4-FFF2-40B4-BE49-F238E27FC236}">
                <a16:creationId xmlns:a16="http://schemas.microsoft.com/office/drawing/2014/main" id="{28B0410E-A991-4A2B-87BC-D926A568A2F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0"/>
            <a:ext cx="5622858" cy="4016327"/>
          </a:xfrm>
          <a:prstGeom prst="rect">
            <a:avLst/>
          </a:prstGeom>
        </p:spPr>
      </p:pic>
      <p:sp>
        <p:nvSpPr>
          <p:cNvPr id="13" name="TextBox 12">
            <a:extLst>
              <a:ext uri="{FF2B5EF4-FFF2-40B4-BE49-F238E27FC236}">
                <a16:creationId xmlns:a16="http://schemas.microsoft.com/office/drawing/2014/main" id="{82384870-B597-4099-95B6-8184BAD7A51F}"/>
              </a:ext>
            </a:extLst>
          </p:cNvPr>
          <p:cNvSpPr txBox="1"/>
          <p:nvPr/>
        </p:nvSpPr>
        <p:spPr>
          <a:xfrm>
            <a:off x="753095" y="2708276"/>
            <a:ext cx="6072315" cy="2616101"/>
          </a:xfrm>
          <a:prstGeom prst="rect">
            <a:avLst/>
          </a:prstGeom>
          <a:noFill/>
        </p:spPr>
        <p:txBody>
          <a:bodyPr wrap="square" rtlCol="0">
            <a:spAutoFit/>
          </a:bodyPr>
          <a:lstStyle>
            <a:defPPr>
              <a:defRPr lang="en-US"/>
            </a:defPPr>
            <a:lvl1pPr algn="just">
              <a:defRPr sz="2000" b="0" i="0">
                <a:solidFill>
                  <a:srgbClr val="008000"/>
                </a:solidFill>
                <a:effectLst/>
                <a:latin typeface="Arial" panose="020B0604020202020204" pitchFamily="34" charset="0"/>
              </a:defRPr>
            </a:lvl1pPr>
          </a:lstStyle>
          <a:p>
            <a:r>
              <a:rPr lang="en-US" sz="1800" b="1" dirty="0">
                <a:solidFill>
                  <a:schemeClr val="tx1"/>
                </a:solidFill>
              </a:rPr>
              <a:t>SAN CARLOS CITY:</a:t>
            </a:r>
          </a:p>
          <a:p>
            <a:endParaRPr lang="en-US" sz="1800" b="1" dirty="0">
              <a:solidFill>
                <a:schemeClr val="tx1"/>
              </a:solidFill>
            </a:endParaRPr>
          </a:p>
          <a:p>
            <a:pPr marL="285750" indent="-285750">
              <a:buFont typeface="Arial" pitchFamily="34" charset="0"/>
              <a:buChar char="•"/>
            </a:pPr>
            <a:r>
              <a:rPr lang="en-US" sz="1800" dirty="0">
                <a:solidFill>
                  <a:schemeClr val="tx1"/>
                </a:solidFill>
              </a:rPr>
              <a:t>ranked with the highest number of COVID cases in Negros Occidental in 2020</a:t>
            </a:r>
          </a:p>
          <a:p>
            <a:endParaRPr lang="en-US" sz="1800" dirty="0">
              <a:solidFill>
                <a:schemeClr val="tx1"/>
              </a:solidFill>
            </a:endParaRPr>
          </a:p>
          <a:p>
            <a:pPr marL="285750" indent="-285750">
              <a:buFont typeface="Arial" pitchFamily="34" charset="0"/>
              <a:buChar char="•"/>
            </a:pPr>
            <a:r>
              <a:rPr lang="en-US" sz="1800" dirty="0">
                <a:solidFill>
                  <a:schemeClr val="tx1"/>
                </a:solidFill>
              </a:rPr>
              <a:t>It had an alarming spike in COVID-19 cases reaching 351 in one day</a:t>
            </a:r>
          </a:p>
          <a:p>
            <a:endParaRPr lang="en-US" sz="1800" dirty="0">
              <a:solidFill>
                <a:schemeClr val="tx1"/>
              </a:solidFill>
            </a:endParaRPr>
          </a:p>
          <a:p>
            <a:endParaRPr lang="en-PH" b="1" dirty="0">
              <a:solidFill>
                <a:schemeClr val="tx1"/>
              </a:solidFill>
            </a:endParaRPr>
          </a:p>
        </p:txBody>
      </p:sp>
      <p:pic>
        <p:nvPicPr>
          <p:cNvPr id="3" name="Picture 2">
            <a:extLst>
              <a:ext uri="{FF2B5EF4-FFF2-40B4-BE49-F238E27FC236}">
                <a16:creationId xmlns:a16="http://schemas.microsoft.com/office/drawing/2014/main" id="{39FD405A-15DA-4154-8C59-5C1BA36DBE11}"/>
              </a:ext>
            </a:extLst>
          </p:cNvPr>
          <p:cNvPicPr>
            <a:picLocks noChangeAspect="1"/>
          </p:cNvPicPr>
          <p:nvPr/>
        </p:nvPicPr>
        <p:blipFill rotWithShape="1">
          <a:blip r:embed="rId5"/>
          <a:srcRect l="56538" t="31170" r="25000" b="21832"/>
          <a:stretch/>
        </p:blipFill>
        <p:spPr>
          <a:xfrm>
            <a:off x="7320127" y="406242"/>
            <a:ext cx="4247967" cy="6079900"/>
          </a:xfrm>
          <a:prstGeom prst="rect">
            <a:avLst/>
          </a:prstGeom>
        </p:spPr>
      </p:pic>
    </p:spTree>
    <p:extLst>
      <p:ext uri="{BB962C8B-B14F-4D97-AF65-F5344CB8AC3E}">
        <p14:creationId xmlns:p14="http://schemas.microsoft.com/office/powerpoint/2010/main" val="42534055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8B0410E-A991-4A2B-87BC-D926A568A2F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
            <a:ext cx="5622858" cy="4016327"/>
          </a:xfrm>
          <a:prstGeom prst="rect">
            <a:avLst/>
          </a:prstGeom>
        </p:spPr>
      </p:pic>
      <p:sp>
        <p:nvSpPr>
          <p:cNvPr id="2" name="Rectangle 1"/>
          <p:cNvSpPr/>
          <p:nvPr/>
        </p:nvSpPr>
        <p:spPr>
          <a:xfrm>
            <a:off x="2480650" y="1707353"/>
            <a:ext cx="9153053" cy="1938992"/>
          </a:xfrm>
          <a:prstGeom prst="rect">
            <a:avLst/>
          </a:prstGeom>
        </p:spPr>
        <p:txBody>
          <a:bodyPr wrap="square">
            <a:spAutoFit/>
          </a:bodyPr>
          <a:lstStyle/>
          <a:p>
            <a:r>
              <a:rPr lang="en-US" b="1" i="1" dirty="0"/>
              <a:t>Effects on the </a:t>
            </a:r>
            <a:r>
              <a:rPr lang="en-US" b="1" i="1" dirty="0" err="1"/>
              <a:t>Resbakuna</a:t>
            </a:r>
            <a:r>
              <a:rPr lang="en-US" b="1" i="1" dirty="0"/>
              <a:t> System</a:t>
            </a:r>
          </a:p>
          <a:p>
            <a:endParaRPr lang="en-US" sz="1050" b="1" i="1" dirty="0">
              <a:solidFill>
                <a:schemeClr val="accent6">
                  <a:lumMod val="50000"/>
                </a:schemeClr>
              </a:solidFill>
            </a:endParaRPr>
          </a:p>
          <a:p>
            <a:pPr marL="285750" indent="-285750">
              <a:buFont typeface="Arial" pitchFamily="34" charset="0"/>
              <a:buChar char="•"/>
            </a:pPr>
            <a:r>
              <a:rPr lang="en-US" dirty="0">
                <a:solidFill>
                  <a:schemeClr val="accent6">
                    <a:lumMod val="50000"/>
                  </a:schemeClr>
                </a:solidFill>
              </a:rPr>
              <a:t>Greatly reduced turnaround time, since most of the records are already available</a:t>
            </a:r>
          </a:p>
          <a:p>
            <a:pPr marL="285750" indent="-285750">
              <a:buFont typeface="Arial" pitchFamily="34" charset="0"/>
              <a:buChar char="•"/>
            </a:pPr>
            <a:r>
              <a:rPr lang="en-US" dirty="0">
                <a:solidFill>
                  <a:schemeClr val="accent6">
                    <a:lumMod val="50000"/>
                  </a:schemeClr>
                </a:solidFill>
              </a:rPr>
              <a:t>Registrants are given the option to register online via the Mobile App and no longer need to go to the registration centers, thus physical contact is already avoided. </a:t>
            </a:r>
          </a:p>
          <a:p>
            <a:pPr marL="285750" indent="-285750">
              <a:buFont typeface="Arial" pitchFamily="34" charset="0"/>
              <a:buChar char="•"/>
            </a:pPr>
            <a:r>
              <a:rPr lang="en-US" dirty="0">
                <a:solidFill>
                  <a:schemeClr val="accent6">
                    <a:lumMod val="50000"/>
                  </a:schemeClr>
                </a:solidFill>
              </a:rPr>
              <a:t>The </a:t>
            </a:r>
            <a:r>
              <a:rPr lang="en-US" dirty="0" err="1">
                <a:solidFill>
                  <a:schemeClr val="accent6">
                    <a:lumMod val="50000"/>
                  </a:schemeClr>
                </a:solidFill>
              </a:rPr>
              <a:t>Resbakuna</a:t>
            </a:r>
            <a:r>
              <a:rPr lang="en-US" dirty="0">
                <a:solidFill>
                  <a:schemeClr val="accent6">
                    <a:lumMod val="50000"/>
                  </a:schemeClr>
                </a:solidFill>
              </a:rPr>
              <a:t> report of vaccinated persons has been generated and furnished immediately to local and national offices, especially the DOH.  </a:t>
            </a:r>
          </a:p>
        </p:txBody>
      </p:sp>
      <p:pic>
        <p:nvPicPr>
          <p:cNvPr id="4" name="Picture 3"/>
          <p:cNvPicPr/>
          <p:nvPr/>
        </p:nvPicPr>
        <p:blipFill>
          <a:blip r:embed="rId4" cstate="print">
            <a:extLst>
              <a:ext uri="{28A0092B-C50C-407E-A947-70E740481C1C}">
                <a14:useLocalDpi xmlns:a14="http://schemas.microsoft.com/office/drawing/2010/main" val="0"/>
              </a:ext>
            </a:extLst>
          </a:blip>
          <a:stretch>
            <a:fillRect/>
          </a:stretch>
        </p:blipFill>
        <p:spPr>
          <a:xfrm>
            <a:off x="3006504" y="3819905"/>
            <a:ext cx="6164656" cy="1974313"/>
          </a:xfrm>
          <a:prstGeom prst="rect">
            <a:avLst/>
          </a:prstGeom>
          <a:ln>
            <a:solidFill>
              <a:schemeClr val="tx1"/>
            </a:solidFill>
          </a:ln>
        </p:spPr>
      </p:pic>
      <p:pic>
        <p:nvPicPr>
          <p:cNvPr id="6" name="Picture 5"/>
          <p:cNvPicPr/>
          <p:nvPr/>
        </p:nvPicPr>
        <p:blipFill>
          <a:blip r:embed="rId5" cstate="print">
            <a:extLst>
              <a:ext uri="{28A0092B-C50C-407E-A947-70E740481C1C}">
                <a14:useLocalDpi xmlns:a14="http://schemas.microsoft.com/office/drawing/2010/main" val="0"/>
              </a:ext>
            </a:extLst>
          </a:blip>
          <a:stretch>
            <a:fillRect/>
          </a:stretch>
        </p:blipFill>
        <p:spPr>
          <a:xfrm>
            <a:off x="362135" y="3819904"/>
            <a:ext cx="2512665" cy="1974314"/>
          </a:xfrm>
          <a:prstGeom prst="rect">
            <a:avLst/>
          </a:prstGeom>
          <a:ln>
            <a:solidFill>
              <a:schemeClr val="tx1"/>
            </a:solidFill>
          </a:ln>
        </p:spPr>
      </p:pic>
      <p:pic>
        <p:nvPicPr>
          <p:cNvPr id="8" name="Picture 7"/>
          <p:cNvPicPr/>
          <p:nvPr/>
        </p:nvPicPr>
        <p:blipFill>
          <a:blip r:embed="rId6" cstate="print">
            <a:extLst>
              <a:ext uri="{28A0092B-C50C-407E-A947-70E740481C1C}">
                <a14:useLocalDpi xmlns:a14="http://schemas.microsoft.com/office/drawing/2010/main" val="0"/>
              </a:ext>
            </a:extLst>
          </a:blip>
          <a:stretch>
            <a:fillRect/>
          </a:stretch>
        </p:blipFill>
        <p:spPr>
          <a:xfrm>
            <a:off x="9286808" y="3799534"/>
            <a:ext cx="2473637" cy="1994684"/>
          </a:xfrm>
          <a:prstGeom prst="rect">
            <a:avLst/>
          </a:prstGeom>
          <a:ln>
            <a:solidFill>
              <a:schemeClr val="tx1"/>
            </a:solidFill>
          </a:ln>
        </p:spPr>
      </p:pic>
      <p:sp>
        <p:nvSpPr>
          <p:cNvPr id="9" name="TextBox 8">
            <a:extLst>
              <a:ext uri="{FF2B5EF4-FFF2-40B4-BE49-F238E27FC236}">
                <a16:creationId xmlns:a16="http://schemas.microsoft.com/office/drawing/2014/main" id="{21B94B78-8FCA-449E-A46C-2AAE23E8276C}"/>
              </a:ext>
            </a:extLst>
          </p:cNvPr>
          <p:cNvSpPr txBox="1"/>
          <p:nvPr/>
        </p:nvSpPr>
        <p:spPr>
          <a:xfrm>
            <a:off x="7324252" y="323553"/>
            <a:ext cx="4309451" cy="461665"/>
          </a:xfrm>
          <a:prstGeom prst="rect">
            <a:avLst/>
          </a:prstGeom>
          <a:noFill/>
        </p:spPr>
        <p:txBody>
          <a:bodyPr wrap="square" rtlCol="0">
            <a:spAutoFit/>
          </a:bodyPr>
          <a:lstStyle>
            <a:defPPr>
              <a:defRPr lang="en-US"/>
            </a:defPPr>
            <a:lvl1pPr>
              <a:defRPr sz="2400" b="1">
                <a:solidFill>
                  <a:schemeClr val="accent6">
                    <a:lumMod val="50000"/>
                  </a:schemeClr>
                </a:solidFill>
              </a:defRPr>
            </a:lvl1pPr>
          </a:lstStyle>
          <a:p>
            <a:pPr algn="r"/>
            <a:r>
              <a:rPr lang="en-US" dirty="0"/>
              <a:t>INTEROPERABILITY</a:t>
            </a:r>
            <a:endParaRPr lang="en-PH" dirty="0"/>
          </a:p>
        </p:txBody>
      </p:sp>
      <p:sp>
        <p:nvSpPr>
          <p:cNvPr id="3" name="Rectangle 2"/>
          <p:cNvSpPr/>
          <p:nvPr/>
        </p:nvSpPr>
        <p:spPr>
          <a:xfrm>
            <a:off x="3020461" y="5794218"/>
            <a:ext cx="6096000" cy="523220"/>
          </a:xfrm>
          <a:prstGeom prst="rect">
            <a:avLst/>
          </a:prstGeom>
        </p:spPr>
        <p:txBody>
          <a:bodyPr>
            <a:spAutoFit/>
          </a:bodyPr>
          <a:lstStyle/>
          <a:p>
            <a:r>
              <a:rPr lang="en-US" sz="1400" i="1" dirty="0"/>
              <a:t>As of to date, total registered vaccinated persons are 32,314 achieving a 40.31 percent completion rate from the </a:t>
            </a:r>
            <a:r>
              <a:rPr lang="en-US" sz="1400" i="1" dirty="0" err="1"/>
              <a:t>masterlist</a:t>
            </a:r>
            <a:r>
              <a:rPr lang="en-US" sz="1400" i="1" dirty="0"/>
              <a:t>.</a:t>
            </a:r>
          </a:p>
        </p:txBody>
      </p:sp>
    </p:spTree>
    <p:extLst>
      <p:ext uri="{BB962C8B-B14F-4D97-AF65-F5344CB8AC3E}">
        <p14:creationId xmlns:p14="http://schemas.microsoft.com/office/powerpoint/2010/main" val="29112097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200CB9B-2050-40EB-A765-E462ED937D9B}"/>
              </a:ext>
            </a:extLst>
          </p:cNvPr>
          <p:cNvSpPr txBox="1"/>
          <p:nvPr/>
        </p:nvSpPr>
        <p:spPr>
          <a:xfrm>
            <a:off x="1" y="3221020"/>
            <a:ext cx="12192000" cy="646331"/>
          </a:xfrm>
          <a:prstGeom prst="rect">
            <a:avLst/>
          </a:prstGeom>
          <a:noFill/>
        </p:spPr>
        <p:txBody>
          <a:bodyPr wrap="square" rtlCol="0">
            <a:spAutoFit/>
          </a:bodyPr>
          <a:lstStyle/>
          <a:p>
            <a:pPr algn="ctr"/>
            <a:r>
              <a:rPr lang="en-US" sz="3600" b="1" dirty="0">
                <a:solidFill>
                  <a:srgbClr val="70AD47">
                    <a:lumMod val="75000"/>
                  </a:srgbClr>
                </a:solidFill>
                <a:latin typeface="Times New Roman" panose="02020603050405020304" pitchFamily="18" charset="0"/>
                <a:ea typeface="Calibri" panose="020F0502020204030204" pitchFamily="34" charset="0"/>
              </a:rPr>
              <a:t>COMPLIANCE TO DATA PRIVACY ACT</a:t>
            </a:r>
            <a:endParaRPr lang="en-PH" sz="4400" b="1" dirty="0">
              <a:solidFill>
                <a:srgbClr val="70AD47">
                  <a:lumMod val="75000"/>
                </a:srgbClr>
              </a:solidFill>
            </a:endParaRPr>
          </a:p>
        </p:txBody>
      </p:sp>
    </p:spTree>
    <p:extLst>
      <p:ext uri="{BB962C8B-B14F-4D97-AF65-F5344CB8AC3E}">
        <p14:creationId xmlns:p14="http://schemas.microsoft.com/office/powerpoint/2010/main" val="22268388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8B0410E-A991-4A2B-87BC-D926A568A2F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
            <a:ext cx="5622858" cy="4016327"/>
          </a:xfrm>
          <a:prstGeom prst="rect">
            <a:avLst/>
          </a:prstGeom>
        </p:spPr>
      </p:pic>
      <p:sp>
        <p:nvSpPr>
          <p:cNvPr id="2" name="Rectangle 1"/>
          <p:cNvSpPr/>
          <p:nvPr/>
        </p:nvSpPr>
        <p:spPr>
          <a:xfrm>
            <a:off x="2960484" y="2278448"/>
            <a:ext cx="8673219" cy="3693319"/>
          </a:xfrm>
          <a:prstGeom prst="rect">
            <a:avLst/>
          </a:prstGeom>
        </p:spPr>
        <p:txBody>
          <a:bodyPr wrap="square">
            <a:spAutoFit/>
          </a:bodyPr>
          <a:lstStyle/>
          <a:p>
            <a:pPr algn="just"/>
            <a:r>
              <a:rPr lang="en-US" b="1" i="1" dirty="0">
                <a:solidFill>
                  <a:srgbClr val="006600"/>
                </a:solidFill>
              </a:rPr>
              <a:t>Declaration of policy</a:t>
            </a:r>
            <a:endParaRPr lang="en-US" dirty="0">
              <a:solidFill>
                <a:srgbClr val="006600"/>
              </a:solidFill>
            </a:endParaRPr>
          </a:p>
          <a:p>
            <a:pPr algn="just"/>
            <a:r>
              <a:rPr lang="en-US" dirty="0"/>
              <a:t>It is the policy of the City Government of San Carlos to protect its residents and visitors within its territorial jurisdiction against Covid-19  through an effective and efficient implementation of the contact tracing system in accordance with Republic Act 10173 or the Data Privacy Act.  </a:t>
            </a:r>
          </a:p>
          <a:p>
            <a:pPr algn="just"/>
            <a:r>
              <a:rPr lang="en-US" dirty="0"/>
              <a:t> </a:t>
            </a:r>
          </a:p>
          <a:p>
            <a:pPr algn="just"/>
            <a:r>
              <a:rPr lang="en-US" b="1" i="1" dirty="0">
                <a:solidFill>
                  <a:srgbClr val="006600"/>
                </a:solidFill>
              </a:rPr>
              <a:t>VAMOS mobile mechanism</a:t>
            </a:r>
            <a:endParaRPr lang="en-US" dirty="0">
              <a:solidFill>
                <a:srgbClr val="006600"/>
              </a:solidFill>
            </a:endParaRPr>
          </a:p>
          <a:p>
            <a:pPr algn="just"/>
            <a:r>
              <a:rPr lang="en-US" dirty="0"/>
              <a:t>The constituents’ whereabouts are kept tracked so as to readily assess situations and process resolutions and action on threats of the virus transmission.  </a:t>
            </a:r>
          </a:p>
          <a:p>
            <a:pPr algn="just"/>
            <a:r>
              <a:rPr lang="en-US" dirty="0"/>
              <a:t> </a:t>
            </a:r>
          </a:p>
          <a:p>
            <a:pPr algn="just"/>
            <a:r>
              <a:rPr lang="en-US" b="1" i="1" dirty="0">
                <a:solidFill>
                  <a:srgbClr val="006600"/>
                </a:solidFill>
              </a:rPr>
              <a:t>VAMOS Privacy Policy</a:t>
            </a:r>
            <a:endParaRPr lang="en-US" dirty="0">
              <a:solidFill>
                <a:srgbClr val="006600"/>
              </a:solidFill>
            </a:endParaRPr>
          </a:p>
          <a:p>
            <a:pPr algn="just"/>
            <a:r>
              <a:rPr lang="en-US" b="1" dirty="0"/>
              <a:t>“IT IS YOUR RIGHT AS DATA SUBJECTS TO BE INFORMED ON HOW WE PROCESS YOUR PERSONAL INFORMATION”</a:t>
            </a:r>
            <a:endParaRPr lang="en-US" dirty="0"/>
          </a:p>
        </p:txBody>
      </p:sp>
      <p:sp>
        <p:nvSpPr>
          <p:cNvPr id="4" name="TextBox 3">
            <a:extLst>
              <a:ext uri="{FF2B5EF4-FFF2-40B4-BE49-F238E27FC236}">
                <a16:creationId xmlns:a16="http://schemas.microsoft.com/office/drawing/2014/main" id="{21B94B78-8FCA-449E-A46C-2AAE23E8276C}"/>
              </a:ext>
            </a:extLst>
          </p:cNvPr>
          <p:cNvSpPr txBox="1"/>
          <p:nvPr/>
        </p:nvSpPr>
        <p:spPr>
          <a:xfrm>
            <a:off x="6832600" y="323553"/>
            <a:ext cx="4801103" cy="461665"/>
          </a:xfrm>
          <a:prstGeom prst="rect">
            <a:avLst/>
          </a:prstGeom>
          <a:noFill/>
        </p:spPr>
        <p:txBody>
          <a:bodyPr wrap="square" rtlCol="0">
            <a:spAutoFit/>
          </a:bodyPr>
          <a:lstStyle>
            <a:defPPr>
              <a:defRPr lang="en-US"/>
            </a:defPPr>
            <a:lvl1pPr>
              <a:defRPr sz="2400" b="1">
                <a:solidFill>
                  <a:schemeClr val="accent6">
                    <a:lumMod val="50000"/>
                  </a:schemeClr>
                </a:solidFill>
              </a:defRPr>
            </a:lvl1pPr>
          </a:lstStyle>
          <a:p>
            <a:pPr algn="r"/>
            <a:r>
              <a:rPr lang="en-US" dirty="0"/>
              <a:t>COMPLIANCE TO DATA PRIVACY ACT</a:t>
            </a:r>
            <a:endParaRPr lang="en-PH" dirty="0"/>
          </a:p>
        </p:txBody>
      </p:sp>
      <p:pic>
        <p:nvPicPr>
          <p:cNvPr id="10" name="Picture 9">
            <a:extLst>
              <a:ext uri="{FF2B5EF4-FFF2-40B4-BE49-F238E27FC236}">
                <a16:creationId xmlns:a16="http://schemas.microsoft.com/office/drawing/2014/main" id="{9E9C05A7-3FFE-47FA-B96F-C29D3FAD7D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8297" y="2983212"/>
            <a:ext cx="2285755" cy="2285755"/>
          </a:xfrm>
          <a:prstGeom prst="rect">
            <a:avLst/>
          </a:prstGeom>
        </p:spPr>
      </p:pic>
    </p:spTree>
    <p:extLst>
      <p:ext uri="{BB962C8B-B14F-4D97-AF65-F5344CB8AC3E}">
        <p14:creationId xmlns:p14="http://schemas.microsoft.com/office/powerpoint/2010/main" val="41124024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8B0410E-A991-4A2B-87BC-D926A568A2F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
            <a:ext cx="5622858" cy="4016327"/>
          </a:xfrm>
          <a:prstGeom prst="rect">
            <a:avLst/>
          </a:prstGeom>
        </p:spPr>
      </p:pic>
      <p:sp>
        <p:nvSpPr>
          <p:cNvPr id="2" name="Rectangle 1"/>
          <p:cNvSpPr/>
          <p:nvPr/>
        </p:nvSpPr>
        <p:spPr>
          <a:xfrm>
            <a:off x="3548959" y="1206740"/>
            <a:ext cx="8066638" cy="923330"/>
          </a:xfrm>
          <a:prstGeom prst="rect">
            <a:avLst/>
          </a:prstGeom>
        </p:spPr>
        <p:txBody>
          <a:bodyPr wrap="square">
            <a:spAutoFit/>
          </a:bodyPr>
          <a:lstStyle/>
          <a:p>
            <a:pPr algn="just"/>
            <a:r>
              <a:rPr lang="en-US" b="1" i="1" dirty="0"/>
              <a:t>Privacy notice</a:t>
            </a:r>
            <a:endParaRPr lang="en-US" dirty="0"/>
          </a:p>
          <a:p>
            <a:pPr algn="just"/>
            <a:r>
              <a:rPr lang="en-US" dirty="0"/>
              <a:t>VAMOS platform collects personal and sensitive personal information to ensure proper selection, management and deployment of staff</a:t>
            </a:r>
          </a:p>
        </p:txBody>
      </p:sp>
      <p:sp>
        <p:nvSpPr>
          <p:cNvPr id="8" name="TextBox 7">
            <a:extLst>
              <a:ext uri="{FF2B5EF4-FFF2-40B4-BE49-F238E27FC236}">
                <a16:creationId xmlns:a16="http://schemas.microsoft.com/office/drawing/2014/main" id="{21B94B78-8FCA-449E-A46C-2AAE23E8276C}"/>
              </a:ext>
            </a:extLst>
          </p:cNvPr>
          <p:cNvSpPr txBox="1"/>
          <p:nvPr/>
        </p:nvSpPr>
        <p:spPr>
          <a:xfrm>
            <a:off x="6832600" y="323553"/>
            <a:ext cx="4801103" cy="461665"/>
          </a:xfrm>
          <a:prstGeom prst="rect">
            <a:avLst/>
          </a:prstGeom>
          <a:noFill/>
        </p:spPr>
        <p:txBody>
          <a:bodyPr wrap="square" rtlCol="0">
            <a:spAutoFit/>
          </a:bodyPr>
          <a:lstStyle>
            <a:defPPr>
              <a:defRPr lang="en-US"/>
            </a:defPPr>
            <a:lvl1pPr>
              <a:defRPr sz="2400" b="1">
                <a:solidFill>
                  <a:schemeClr val="accent6">
                    <a:lumMod val="50000"/>
                  </a:schemeClr>
                </a:solidFill>
              </a:defRPr>
            </a:lvl1pPr>
          </a:lstStyle>
          <a:p>
            <a:pPr algn="r"/>
            <a:r>
              <a:rPr lang="en-US" dirty="0"/>
              <a:t>COMPLIANCE TO DATA PRIVACY ACT</a:t>
            </a:r>
            <a:endParaRPr lang="en-PH" dirty="0"/>
          </a:p>
        </p:txBody>
      </p:sp>
      <p:graphicFrame>
        <p:nvGraphicFramePr>
          <p:cNvPr id="10" name="Table 9"/>
          <p:cNvGraphicFramePr>
            <a:graphicFrameLocks noGrp="1"/>
          </p:cNvGraphicFramePr>
          <p:nvPr>
            <p:extLst>
              <p:ext uri="{D42A27DB-BD31-4B8C-83A1-F6EECF244321}">
                <p14:modId xmlns:p14="http://schemas.microsoft.com/office/powerpoint/2010/main" val="3396344749"/>
              </p:ext>
            </p:extLst>
          </p:nvPr>
        </p:nvGraphicFramePr>
        <p:xfrm>
          <a:off x="534288" y="2368647"/>
          <a:ext cx="11290803" cy="3444213"/>
        </p:xfrm>
        <a:graphic>
          <a:graphicData uri="http://schemas.openxmlformats.org/drawingml/2006/table">
            <a:tbl>
              <a:tblPr firstRow="1" firstCol="1" bandRow="1"/>
              <a:tblGrid>
                <a:gridCol w="1920204">
                  <a:extLst>
                    <a:ext uri="{9D8B030D-6E8A-4147-A177-3AD203B41FA5}">
                      <a16:colId xmlns:a16="http://schemas.microsoft.com/office/drawing/2014/main" val="20000"/>
                    </a:ext>
                  </a:extLst>
                </a:gridCol>
                <a:gridCol w="1997013">
                  <a:extLst>
                    <a:ext uri="{9D8B030D-6E8A-4147-A177-3AD203B41FA5}">
                      <a16:colId xmlns:a16="http://schemas.microsoft.com/office/drawing/2014/main" val="20001"/>
                    </a:ext>
                  </a:extLst>
                </a:gridCol>
                <a:gridCol w="1689780">
                  <a:extLst>
                    <a:ext uri="{9D8B030D-6E8A-4147-A177-3AD203B41FA5}">
                      <a16:colId xmlns:a16="http://schemas.microsoft.com/office/drawing/2014/main" val="20002"/>
                    </a:ext>
                  </a:extLst>
                </a:gridCol>
                <a:gridCol w="1997013">
                  <a:extLst>
                    <a:ext uri="{9D8B030D-6E8A-4147-A177-3AD203B41FA5}">
                      <a16:colId xmlns:a16="http://schemas.microsoft.com/office/drawing/2014/main" val="20003"/>
                    </a:ext>
                  </a:extLst>
                </a:gridCol>
                <a:gridCol w="1689780">
                  <a:extLst>
                    <a:ext uri="{9D8B030D-6E8A-4147-A177-3AD203B41FA5}">
                      <a16:colId xmlns:a16="http://schemas.microsoft.com/office/drawing/2014/main" val="20004"/>
                    </a:ext>
                  </a:extLst>
                </a:gridCol>
                <a:gridCol w="1997013">
                  <a:extLst>
                    <a:ext uri="{9D8B030D-6E8A-4147-A177-3AD203B41FA5}">
                      <a16:colId xmlns:a16="http://schemas.microsoft.com/office/drawing/2014/main" val="20005"/>
                    </a:ext>
                  </a:extLst>
                </a:gridCol>
              </a:tblGrid>
              <a:tr h="235905">
                <a:tc gridSpan="2">
                  <a:txBody>
                    <a:bodyPr/>
                    <a:lstStyle/>
                    <a:p>
                      <a:pPr marL="0" marR="0" algn="ctr">
                        <a:lnSpc>
                          <a:spcPct val="115000"/>
                        </a:lnSpc>
                        <a:spcBef>
                          <a:spcPts val="0"/>
                        </a:spcBef>
                        <a:spcAft>
                          <a:spcPts val="0"/>
                        </a:spcAft>
                        <a:tabLst>
                          <a:tab pos="685800" algn="l"/>
                        </a:tabLst>
                      </a:pPr>
                      <a:r>
                        <a:rPr lang="en-US" sz="1000" b="1" dirty="0">
                          <a:effectLst/>
                          <a:latin typeface="Calibri"/>
                          <a:ea typeface="Calibri"/>
                          <a:cs typeface="Calibri"/>
                        </a:rPr>
                        <a:t>FOR INDIVIDUAL</a:t>
                      </a:r>
                      <a:endParaRPr lang="en-US" sz="1100" dirty="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2D69B"/>
                    </a:solidFill>
                  </a:tcPr>
                </a:tc>
                <a:tc hMerge="1">
                  <a:txBody>
                    <a:bodyPr/>
                    <a:lstStyle/>
                    <a:p>
                      <a:endParaRPr lang="en-US"/>
                    </a:p>
                  </a:txBody>
                  <a:tcPr/>
                </a:tc>
                <a:tc gridSpan="2">
                  <a:txBody>
                    <a:bodyPr/>
                    <a:lstStyle/>
                    <a:p>
                      <a:pPr marL="0" marR="0" algn="ctr">
                        <a:lnSpc>
                          <a:spcPct val="115000"/>
                        </a:lnSpc>
                        <a:spcBef>
                          <a:spcPts val="0"/>
                        </a:spcBef>
                        <a:spcAft>
                          <a:spcPts val="0"/>
                        </a:spcAft>
                        <a:tabLst>
                          <a:tab pos="685800" algn="l"/>
                        </a:tabLst>
                      </a:pPr>
                      <a:r>
                        <a:rPr lang="en-US" sz="1000" b="1">
                          <a:effectLst/>
                          <a:latin typeface="Calibri"/>
                          <a:ea typeface="Calibri"/>
                          <a:cs typeface="Calibri"/>
                        </a:rPr>
                        <a:t>FOR JURIDICAL</a:t>
                      </a:r>
                      <a:endParaRPr lang="en-US" sz="110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2D69B"/>
                    </a:solidFill>
                  </a:tcPr>
                </a:tc>
                <a:tc hMerge="1">
                  <a:txBody>
                    <a:bodyPr/>
                    <a:lstStyle/>
                    <a:p>
                      <a:endParaRPr lang="en-US"/>
                    </a:p>
                  </a:txBody>
                  <a:tcPr/>
                </a:tc>
                <a:tc gridSpan="2">
                  <a:txBody>
                    <a:bodyPr/>
                    <a:lstStyle/>
                    <a:p>
                      <a:pPr marL="0" marR="0" algn="ctr">
                        <a:lnSpc>
                          <a:spcPct val="115000"/>
                        </a:lnSpc>
                        <a:spcBef>
                          <a:spcPts val="0"/>
                        </a:spcBef>
                        <a:spcAft>
                          <a:spcPts val="0"/>
                        </a:spcAft>
                        <a:tabLst>
                          <a:tab pos="685800" algn="l"/>
                        </a:tabLst>
                      </a:pPr>
                      <a:r>
                        <a:rPr lang="en-US" sz="1000" b="1">
                          <a:effectLst/>
                          <a:latin typeface="Calibri"/>
                          <a:ea typeface="Calibri"/>
                          <a:cs typeface="Calibri"/>
                        </a:rPr>
                        <a:t>FOR TRANSPORTATION</a:t>
                      </a:r>
                      <a:endParaRPr lang="en-US" sz="110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2D69B"/>
                    </a:solidFill>
                  </a:tcPr>
                </a:tc>
                <a:tc hMerge="1">
                  <a:txBody>
                    <a:bodyPr/>
                    <a:lstStyle/>
                    <a:p>
                      <a:endParaRPr lang="en-US"/>
                    </a:p>
                  </a:txBody>
                  <a:tcPr/>
                </a:tc>
                <a:extLst>
                  <a:ext uri="{0D108BD9-81ED-4DB2-BD59-A6C34878D82A}">
                    <a16:rowId xmlns:a16="http://schemas.microsoft.com/office/drawing/2014/main" val="10000"/>
                  </a:ext>
                </a:extLst>
              </a:tr>
              <a:tr h="188724">
                <a:tc>
                  <a:txBody>
                    <a:bodyPr/>
                    <a:lstStyle/>
                    <a:p>
                      <a:pPr marL="0" marR="0" algn="ctr">
                        <a:lnSpc>
                          <a:spcPct val="115000"/>
                        </a:lnSpc>
                        <a:spcBef>
                          <a:spcPts val="0"/>
                        </a:spcBef>
                        <a:spcAft>
                          <a:spcPts val="0"/>
                        </a:spcAft>
                        <a:tabLst>
                          <a:tab pos="685800" algn="l"/>
                        </a:tabLst>
                      </a:pPr>
                      <a:r>
                        <a:rPr lang="en-US" sz="800" b="1">
                          <a:effectLst/>
                          <a:latin typeface="Calibri"/>
                          <a:ea typeface="Calibri"/>
                          <a:cs typeface="Calibri"/>
                        </a:rPr>
                        <a:t>INFORMATION TITLE</a:t>
                      </a:r>
                      <a:endParaRPr lang="en-US" sz="110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AF1DD"/>
                    </a:solidFill>
                  </a:tcPr>
                </a:tc>
                <a:tc>
                  <a:txBody>
                    <a:bodyPr/>
                    <a:lstStyle/>
                    <a:p>
                      <a:pPr marL="0" marR="0" algn="ctr">
                        <a:lnSpc>
                          <a:spcPct val="115000"/>
                        </a:lnSpc>
                        <a:spcBef>
                          <a:spcPts val="0"/>
                        </a:spcBef>
                        <a:spcAft>
                          <a:spcPts val="0"/>
                        </a:spcAft>
                        <a:tabLst>
                          <a:tab pos="685800" algn="l"/>
                        </a:tabLst>
                      </a:pPr>
                      <a:r>
                        <a:rPr lang="en-US" sz="800" b="1">
                          <a:effectLst/>
                          <a:latin typeface="Calibri"/>
                          <a:ea typeface="Calibri"/>
                          <a:cs typeface="Calibri"/>
                        </a:rPr>
                        <a:t>TYPE OF PERSONAL INFORMATION</a:t>
                      </a:r>
                      <a:endParaRPr lang="en-US" sz="110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AF1DD"/>
                    </a:solidFill>
                  </a:tcPr>
                </a:tc>
                <a:tc>
                  <a:txBody>
                    <a:bodyPr/>
                    <a:lstStyle/>
                    <a:p>
                      <a:pPr marL="0" marR="0" algn="ctr">
                        <a:lnSpc>
                          <a:spcPct val="115000"/>
                        </a:lnSpc>
                        <a:spcBef>
                          <a:spcPts val="0"/>
                        </a:spcBef>
                        <a:spcAft>
                          <a:spcPts val="0"/>
                        </a:spcAft>
                        <a:tabLst>
                          <a:tab pos="685800" algn="l"/>
                        </a:tabLst>
                      </a:pPr>
                      <a:r>
                        <a:rPr lang="en-US" sz="800" b="1">
                          <a:effectLst/>
                          <a:latin typeface="Calibri"/>
                          <a:ea typeface="Calibri"/>
                          <a:cs typeface="Calibri"/>
                        </a:rPr>
                        <a:t>INFORMATION TITLE</a:t>
                      </a:r>
                      <a:endParaRPr lang="en-US" sz="110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AF1DD"/>
                    </a:solidFill>
                  </a:tcPr>
                </a:tc>
                <a:tc>
                  <a:txBody>
                    <a:bodyPr/>
                    <a:lstStyle/>
                    <a:p>
                      <a:pPr marL="0" marR="0" algn="ctr">
                        <a:lnSpc>
                          <a:spcPct val="115000"/>
                        </a:lnSpc>
                        <a:spcBef>
                          <a:spcPts val="0"/>
                        </a:spcBef>
                        <a:spcAft>
                          <a:spcPts val="0"/>
                        </a:spcAft>
                        <a:tabLst>
                          <a:tab pos="685800" algn="l"/>
                        </a:tabLst>
                      </a:pPr>
                      <a:r>
                        <a:rPr lang="en-US" sz="800" b="1">
                          <a:effectLst/>
                          <a:latin typeface="Calibri"/>
                          <a:ea typeface="Calibri"/>
                          <a:cs typeface="Calibri"/>
                        </a:rPr>
                        <a:t>TYPE OF PERSONAL INFORMATION</a:t>
                      </a:r>
                      <a:endParaRPr lang="en-US" sz="110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AF1DD"/>
                    </a:solidFill>
                  </a:tcPr>
                </a:tc>
                <a:tc>
                  <a:txBody>
                    <a:bodyPr/>
                    <a:lstStyle/>
                    <a:p>
                      <a:pPr marL="0" marR="0" algn="ctr">
                        <a:lnSpc>
                          <a:spcPct val="115000"/>
                        </a:lnSpc>
                        <a:spcBef>
                          <a:spcPts val="0"/>
                        </a:spcBef>
                        <a:spcAft>
                          <a:spcPts val="0"/>
                        </a:spcAft>
                        <a:tabLst>
                          <a:tab pos="685800" algn="l"/>
                        </a:tabLst>
                      </a:pPr>
                      <a:r>
                        <a:rPr lang="en-US" sz="800" b="1">
                          <a:effectLst/>
                          <a:latin typeface="Calibri"/>
                          <a:ea typeface="Calibri"/>
                          <a:cs typeface="Calibri"/>
                        </a:rPr>
                        <a:t>INFORMATION TITLE</a:t>
                      </a:r>
                      <a:endParaRPr lang="en-US" sz="110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AF1DD"/>
                    </a:solidFill>
                  </a:tcPr>
                </a:tc>
                <a:tc>
                  <a:txBody>
                    <a:bodyPr/>
                    <a:lstStyle/>
                    <a:p>
                      <a:pPr marL="0" marR="0" algn="ctr">
                        <a:lnSpc>
                          <a:spcPct val="115000"/>
                        </a:lnSpc>
                        <a:spcBef>
                          <a:spcPts val="0"/>
                        </a:spcBef>
                        <a:spcAft>
                          <a:spcPts val="0"/>
                        </a:spcAft>
                        <a:tabLst>
                          <a:tab pos="685800" algn="l"/>
                        </a:tabLst>
                      </a:pPr>
                      <a:r>
                        <a:rPr lang="en-US" sz="800" b="1">
                          <a:effectLst/>
                          <a:latin typeface="Calibri"/>
                          <a:ea typeface="Calibri"/>
                          <a:cs typeface="Calibri"/>
                        </a:rPr>
                        <a:t>TYPE OF PERSONAL INFORMATION</a:t>
                      </a:r>
                      <a:endParaRPr lang="en-US" sz="110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AF1DD"/>
                    </a:solidFill>
                  </a:tcPr>
                </a:tc>
                <a:extLst>
                  <a:ext uri="{0D108BD9-81ED-4DB2-BD59-A6C34878D82A}">
                    <a16:rowId xmlns:a16="http://schemas.microsoft.com/office/drawing/2014/main" val="10001"/>
                  </a:ext>
                </a:extLst>
              </a:tr>
              <a:tr h="188724">
                <a:tc>
                  <a:txBody>
                    <a:bodyPr/>
                    <a:lstStyle/>
                    <a:p>
                      <a:pPr marL="0" marR="0">
                        <a:lnSpc>
                          <a:spcPct val="115000"/>
                        </a:lnSpc>
                        <a:spcBef>
                          <a:spcPts val="0"/>
                        </a:spcBef>
                        <a:spcAft>
                          <a:spcPts val="0"/>
                        </a:spcAft>
                        <a:tabLst>
                          <a:tab pos="685800" algn="l"/>
                        </a:tabLst>
                      </a:pPr>
                      <a:r>
                        <a:rPr lang="en-US" sz="800">
                          <a:effectLst/>
                          <a:latin typeface="Calibri"/>
                          <a:ea typeface="Calibri"/>
                          <a:cs typeface="Calibri"/>
                        </a:rPr>
                        <a:t>Username</a:t>
                      </a:r>
                      <a:endParaRPr lang="en-US" sz="110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tabLst>
                          <a:tab pos="685800" algn="l"/>
                        </a:tabLst>
                      </a:pPr>
                      <a:r>
                        <a:rPr lang="en-US" sz="800">
                          <a:effectLst/>
                          <a:latin typeface="Calibri"/>
                          <a:ea typeface="Calibri"/>
                          <a:cs typeface="Calibri"/>
                        </a:rPr>
                        <a:t>Sensitive Personal Information</a:t>
                      </a:r>
                      <a:endParaRPr lang="en-US" sz="110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800">
                          <a:effectLst/>
                          <a:latin typeface="Calibri"/>
                          <a:ea typeface="Calibri"/>
                          <a:cs typeface="Calibri"/>
                        </a:rPr>
                        <a:t>Username</a:t>
                      </a:r>
                      <a:endParaRPr lang="en-US" sz="110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tabLst>
                          <a:tab pos="685800" algn="l"/>
                        </a:tabLst>
                      </a:pPr>
                      <a:r>
                        <a:rPr lang="en-US" sz="800">
                          <a:effectLst/>
                          <a:latin typeface="Calibri"/>
                          <a:ea typeface="Calibri"/>
                          <a:cs typeface="Calibri"/>
                        </a:rPr>
                        <a:t>Sensitive Personal Information</a:t>
                      </a:r>
                      <a:endParaRPr lang="en-US" sz="110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tabLst>
                          <a:tab pos="685800" algn="l"/>
                        </a:tabLst>
                      </a:pPr>
                      <a:r>
                        <a:rPr lang="en-US" sz="800" dirty="0">
                          <a:effectLst/>
                          <a:latin typeface="Calibri"/>
                          <a:ea typeface="Calibri"/>
                          <a:cs typeface="Calibri"/>
                        </a:rPr>
                        <a:t>Username</a:t>
                      </a:r>
                      <a:endParaRPr lang="en-US" sz="1100" dirty="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tabLst>
                          <a:tab pos="685800" algn="l"/>
                        </a:tabLst>
                      </a:pPr>
                      <a:r>
                        <a:rPr lang="en-US" sz="800">
                          <a:effectLst/>
                          <a:latin typeface="Calibri"/>
                          <a:ea typeface="Calibri"/>
                          <a:cs typeface="Calibri"/>
                        </a:rPr>
                        <a:t>Sensitive Personal Information</a:t>
                      </a:r>
                      <a:endParaRPr lang="en-US" sz="110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88724">
                <a:tc>
                  <a:txBody>
                    <a:bodyPr/>
                    <a:lstStyle/>
                    <a:p>
                      <a:pPr marL="0" marR="0">
                        <a:lnSpc>
                          <a:spcPct val="115000"/>
                        </a:lnSpc>
                        <a:spcBef>
                          <a:spcPts val="0"/>
                        </a:spcBef>
                        <a:spcAft>
                          <a:spcPts val="0"/>
                        </a:spcAft>
                        <a:tabLst>
                          <a:tab pos="685800" algn="l"/>
                        </a:tabLst>
                      </a:pPr>
                      <a:r>
                        <a:rPr lang="en-US" sz="800">
                          <a:effectLst/>
                          <a:latin typeface="Calibri"/>
                          <a:ea typeface="Calibri"/>
                          <a:cs typeface="Calibri"/>
                        </a:rPr>
                        <a:t>Password</a:t>
                      </a:r>
                      <a:endParaRPr lang="en-US" sz="110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tabLst>
                          <a:tab pos="685800" algn="l"/>
                        </a:tabLst>
                      </a:pPr>
                      <a:r>
                        <a:rPr lang="en-US" sz="800">
                          <a:effectLst/>
                          <a:latin typeface="Calibri"/>
                          <a:ea typeface="Calibri"/>
                          <a:cs typeface="Calibri"/>
                        </a:rPr>
                        <a:t>Sensitive Personal Information</a:t>
                      </a:r>
                      <a:endParaRPr lang="en-US" sz="110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800">
                          <a:effectLst/>
                          <a:latin typeface="Calibri"/>
                          <a:ea typeface="Calibri"/>
                          <a:cs typeface="Calibri"/>
                        </a:rPr>
                        <a:t>Password</a:t>
                      </a:r>
                      <a:endParaRPr lang="en-US" sz="110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tabLst>
                          <a:tab pos="685800" algn="l"/>
                        </a:tabLst>
                      </a:pPr>
                      <a:r>
                        <a:rPr lang="en-US" sz="800">
                          <a:effectLst/>
                          <a:latin typeface="Calibri"/>
                          <a:ea typeface="Calibri"/>
                          <a:cs typeface="Calibri"/>
                        </a:rPr>
                        <a:t>Sensitive Personal Information</a:t>
                      </a:r>
                      <a:endParaRPr lang="en-US" sz="110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tabLst>
                          <a:tab pos="685800" algn="l"/>
                        </a:tabLst>
                      </a:pPr>
                      <a:r>
                        <a:rPr lang="en-US" sz="800">
                          <a:effectLst/>
                          <a:latin typeface="Calibri"/>
                          <a:ea typeface="Calibri"/>
                          <a:cs typeface="Calibri"/>
                        </a:rPr>
                        <a:t>Password</a:t>
                      </a:r>
                      <a:endParaRPr lang="en-US" sz="110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tabLst>
                          <a:tab pos="685800" algn="l"/>
                        </a:tabLst>
                      </a:pPr>
                      <a:r>
                        <a:rPr lang="en-US" sz="800">
                          <a:effectLst/>
                          <a:latin typeface="Calibri"/>
                          <a:ea typeface="Calibri"/>
                          <a:cs typeface="Calibri"/>
                        </a:rPr>
                        <a:t>Sensitive Personal Information</a:t>
                      </a:r>
                      <a:endParaRPr lang="en-US" sz="110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188724">
                <a:tc>
                  <a:txBody>
                    <a:bodyPr/>
                    <a:lstStyle/>
                    <a:p>
                      <a:pPr marL="0" marR="0">
                        <a:lnSpc>
                          <a:spcPct val="115000"/>
                        </a:lnSpc>
                        <a:spcBef>
                          <a:spcPts val="0"/>
                        </a:spcBef>
                        <a:spcAft>
                          <a:spcPts val="0"/>
                        </a:spcAft>
                        <a:tabLst>
                          <a:tab pos="685800" algn="l"/>
                        </a:tabLst>
                      </a:pPr>
                      <a:r>
                        <a:rPr lang="en-US" sz="800">
                          <a:effectLst/>
                          <a:latin typeface="Calibri"/>
                          <a:ea typeface="Calibri"/>
                          <a:cs typeface="Calibri"/>
                        </a:rPr>
                        <a:t>First Name</a:t>
                      </a:r>
                      <a:endParaRPr lang="en-US" sz="110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tabLst>
                          <a:tab pos="685800" algn="l"/>
                        </a:tabLst>
                      </a:pPr>
                      <a:r>
                        <a:rPr lang="en-US" sz="800">
                          <a:effectLst/>
                          <a:latin typeface="Calibri"/>
                          <a:ea typeface="Calibri"/>
                          <a:cs typeface="Calibri"/>
                        </a:rPr>
                        <a:t>Regular Personal Information</a:t>
                      </a:r>
                      <a:endParaRPr lang="en-US" sz="110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800">
                          <a:effectLst/>
                          <a:latin typeface="Calibri"/>
                          <a:ea typeface="Calibri"/>
                          <a:cs typeface="Calibri"/>
                        </a:rPr>
                        <a:t>Organization Name</a:t>
                      </a:r>
                      <a:endParaRPr lang="en-US" sz="110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tabLst>
                          <a:tab pos="685800" algn="l"/>
                        </a:tabLst>
                      </a:pPr>
                      <a:r>
                        <a:rPr lang="en-US" sz="800">
                          <a:effectLst/>
                          <a:latin typeface="Calibri"/>
                          <a:ea typeface="Calibri"/>
                          <a:cs typeface="Calibri"/>
                        </a:rPr>
                        <a:t>Regular Personal Information</a:t>
                      </a:r>
                      <a:endParaRPr lang="en-US" sz="110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tabLst>
                          <a:tab pos="685800" algn="l"/>
                        </a:tabLst>
                      </a:pPr>
                      <a:r>
                        <a:rPr lang="en-US" sz="800">
                          <a:effectLst/>
                          <a:latin typeface="Calibri"/>
                          <a:ea typeface="Calibri"/>
                          <a:cs typeface="Calibri"/>
                        </a:rPr>
                        <a:t>Land Transportation Type</a:t>
                      </a:r>
                      <a:endParaRPr lang="en-US" sz="110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tabLst>
                          <a:tab pos="685800" algn="l"/>
                        </a:tabLst>
                      </a:pPr>
                      <a:r>
                        <a:rPr lang="en-US" sz="800">
                          <a:effectLst/>
                          <a:latin typeface="Calibri"/>
                          <a:ea typeface="Calibri"/>
                          <a:cs typeface="Calibri"/>
                        </a:rPr>
                        <a:t>Regular Personal Information</a:t>
                      </a:r>
                      <a:endParaRPr lang="en-US" sz="110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188724">
                <a:tc>
                  <a:txBody>
                    <a:bodyPr/>
                    <a:lstStyle/>
                    <a:p>
                      <a:pPr marL="0" marR="0">
                        <a:lnSpc>
                          <a:spcPct val="115000"/>
                        </a:lnSpc>
                        <a:spcBef>
                          <a:spcPts val="0"/>
                        </a:spcBef>
                        <a:spcAft>
                          <a:spcPts val="0"/>
                        </a:spcAft>
                        <a:tabLst>
                          <a:tab pos="685800" algn="l"/>
                        </a:tabLst>
                      </a:pPr>
                      <a:r>
                        <a:rPr lang="en-US" sz="800">
                          <a:effectLst/>
                          <a:latin typeface="Calibri"/>
                          <a:ea typeface="Calibri"/>
                          <a:cs typeface="Calibri"/>
                        </a:rPr>
                        <a:t>Middle Name Initial</a:t>
                      </a:r>
                      <a:endParaRPr lang="en-US" sz="110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tabLst>
                          <a:tab pos="685800" algn="l"/>
                        </a:tabLst>
                      </a:pPr>
                      <a:r>
                        <a:rPr lang="en-US" sz="800">
                          <a:effectLst/>
                          <a:latin typeface="Calibri"/>
                          <a:ea typeface="Calibri"/>
                          <a:cs typeface="Calibri"/>
                        </a:rPr>
                        <a:t>Regular Personal Information</a:t>
                      </a:r>
                      <a:endParaRPr lang="en-US" sz="110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800">
                          <a:effectLst/>
                          <a:latin typeface="Calibri"/>
                          <a:ea typeface="Calibri"/>
                          <a:cs typeface="Calibri"/>
                        </a:rPr>
                        <a:t>Organization Type</a:t>
                      </a:r>
                      <a:endParaRPr lang="en-US" sz="110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tabLst>
                          <a:tab pos="685800" algn="l"/>
                        </a:tabLst>
                      </a:pPr>
                      <a:r>
                        <a:rPr lang="en-US" sz="800">
                          <a:effectLst/>
                          <a:latin typeface="Calibri"/>
                          <a:ea typeface="Calibri"/>
                          <a:cs typeface="Calibri"/>
                        </a:rPr>
                        <a:t>Regular Personal Information</a:t>
                      </a:r>
                      <a:endParaRPr lang="en-US" sz="110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tabLst>
                          <a:tab pos="685800" algn="l"/>
                        </a:tabLst>
                      </a:pPr>
                      <a:r>
                        <a:rPr lang="en-US" sz="800">
                          <a:effectLst/>
                          <a:latin typeface="Calibri"/>
                          <a:ea typeface="Calibri"/>
                          <a:cs typeface="Calibri"/>
                        </a:rPr>
                        <a:t>Vehicle Name</a:t>
                      </a:r>
                      <a:endParaRPr lang="en-US" sz="110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tabLst>
                          <a:tab pos="685800" algn="l"/>
                        </a:tabLst>
                      </a:pPr>
                      <a:r>
                        <a:rPr lang="en-US" sz="800">
                          <a:effectLst/>
                          <a:latin typeface="Calibri"/>
                          <a:ea typeface="Calibri"/>
                          <a:cs typeface="Calibri"/>
                        </a:rPr>
                        <a:t>Regular Personal Information</a:t>
                      </a:r>
                      <a:endParaRPr lang="en-US" sz="110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188724">
                <a:tc>
                  <a:txBody>
                    <a:bodyPr/>
                    <a:lstStyle/>
                    <a:p>
                      <a:pPr marL="0" marR="0">
                        <a:lnSpc>
                          <a:spcPct val="115000"/>
                        </a:lnSpc>
                        <a:spcBef>
                          <a:spcPts val="0"/>
                        </a:spcBef>
                        <a:spcAft>
                          <a:spcPts val="0"/>
                        </a:spcAft>
                        <a:tabLst>
                          <a:tab pos="685800" algn="l"/>
                        </a:tabLst>
                      </a:pPr>
                      <a:r>
                        <a:rPr lang="en-US" sz="800">
                          <a:effectLst/>
                          <a:latin typeface="Calibri"/>
                          <a:ea typeface="Calibri"/>
                          <a:cs typeface="Calibri"/>
                        </a:rPr>
                        <a:t>Last Name</a:t>
                      </a:r>
                      <a:endParaRPr lang="en-US" sz="110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tabLst>
                          <a:tab pos="685800" algn="l"/>
                        </a:tabLst>
                      </a:pPr>
                      <a:r>
                        <a:rPr lang="en-US" sz="800">
                          <a:effectLst/>
                          <a:latin typeface="Calibri"/>
                          <a:ea typeface="Calibri"/>
                          <a:cs typeface="Calibri"/>
                        </a:rPr>
                        <a:t>Regular Personal Information</a:t>
                      </a:r>
                      <a:endParaRPr lang="en-US" sz="110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800">
                          <a:effectLst/>
                          <a:latin typeface="Calibri"/>
                          <a:ea typeface="Calibri"/>
                          <a:cs typeface="Calibri"/>
                        </a:rPr>
                        <a:t>Business Nature</a:t>
                      </a:r>
                      <a:endParaRPr lang="en-US" sz="110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tabLst>
                          <a:tab pos="685800" algn="l"/>
                        </a:tabLst>
                      </a:pPr>
                      <a:r>
                        <a:rPr lang="en-US" sz="800">
                          <a:effectLst/>
                          <a:latin typeface="Calibri"/>
                          <a:ea typeface="Calibri"/>
                          <a:cs typeface="Calibri"/>
                        </a:rPr>
                        <a:t>Regular Personal Information</a:t>
                      </a:r>
                      <a:endParaRPr lang="en-US" sz="110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tabLst>
                          <a:tab pos="685800" algn="l"/>
                        </a:tabLst>
                      </a:pPr>
                      <a:r>
                        <a:rPr lang="en-US" sz="800">
                          <a:effectLst/>
                          <a:latin typeface="Calibri"/>
                          <a:ea typeface="Calibri"/>
                          <a:cs typeface="Calibri"/>
                        </a:rPr>
                        <a:t>Vehicle Number</a:t>
                      </a:r>
                      <a:endParaRPr lang="en-US" sz="110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tabLst>
                          <a:tab pos="685800" algn="l"/>
                        </a:tabLst>
                      </a:pPr>
                      <a:r>
                        <a:rPr lang="en-US" sz="800">
                          <a:effectLst/>
                          <a:latin typeface="Calibri"/>
                          <a:ea typeface="Calibri"/>
                          <a:cs typeface="Calibri"/>
                        </a:rPr>
                        <a:t>Regular Personal Information</a:t>
                      </a:r>
                      <a:endParaRPr lang="en-US" sz="110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188724">
                <a:tc>
                  <a:txBody>
                    <a:bodyPr/>
                    <a:lstStyle/>
                    <a:p>
                      <a:pPr marL="0" marR="0">
                        <a:lnSpc>
                          <a:spcPct val="115000"/>
                        </a:lnSpc>
                        <a:spcBef>
                          <a:spcPts val="0"/>
                        </a:spcBef>
                        <a:spcAft>
                          <a:spcPts val="0"/>
                        </a:spcAft>
                        <a:tabLst>
                          <a:tab pos="685800" algn="l"/>
                        </a:tabLst>
                      </a:pPr>
                      <a:r>
                        <a:rPr lang="en-US" sz="800">
                          <a:effectLst/>
                          <a:latin typeface="Calibri"/>
                          <a:ea typeface="Calibri"/>
                          <a:cs typeface="Calibri"/>
                        </a:rPr>
                        <a:t>Mobile Number	</a:t>
                      </a:r>
                      <a:endParaRPr lang="en-US" sz="110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tabLst>
                          <a:tab pos="685800" algn="l"/>
                        </a:tabLst>
                      </a:pPr>
                      <a:r>
                        <a:rPr lang="en-US" sz="800">
                          <a:effectLst/>
                          <a:latin typeface="Calibri"/>
                          <a:ea typeface="Calibri"/>
                          <a:cs typeface="Calibri"/>
                        </a:rPr>
                        <a:t>Sensitive Personal Information</a:t>
                      </a:r>
                      <a:endParaRPr lang="en-US" sz="110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800">
                          <a:effectLst/>
                          <a:latin typeface="Calibri"/>
                          <a:ea typeface="Calibri"/>
                          <a:cs typeface="Calibri"/>
                        </a:rPr>
                        <a:t>Street</a:t>
                      </a:r>
                      <a:endParaRPr lang="en-US" sz="110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tabLst>
                          <a:tab pos="685800" algn="l"/>
                        </a:tabLst>
                      </a:pPr>
                      <a:r>
                        <a:rPr lang="en-US" sz="800">
                          <a:effectLst/>
                          <a:latin typeface="Calibri"/>
                          <a:ea typeface="Calibri"/>
                          <a:cs typeface="Calibri"/>
                        </a:rPr>
                        <a:t>Regular Personal Information</a:t>
                      </a:r>
                      <a:endParaRPr lang="en-US" sz="110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tabLst>
                          <a:tab pos="685800" algn="l"/>
                        </a:tabLst>
                      </a:pPr>
                      <a:r>
                        <a:rPr lang="en-US" sz="800">
                          <a:effectLst/>
                          <a:latin typeface="Calibri"/>
                          <a:ea typeface="Calibri"/>
                          <a:cs typeface="Calibri"/>
                        </a:rPr>
                        <a:t>Route</a:t>
                      </a:r>
                      <a:endParaRPr lang="en-US" sz="110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tabLst>
                          <a:tab pos="685800" algn="l"/>
                        </a:tabLst>
                      </a:pPr>
                      <a:r>
                        <a:rPr lang="en-US" sz="800">
                          <a:effectLst/>
                          <a:latin typeface="Calibri"/>
                          <a:ea typeface="Calibri"/>
                          <a:cs typeface="Calibri"/>
                        </a:rPr>
                        <a:t>Regular Personal Information</a:t>
                      </a:r>
                      <a:endParaRPr lang="en-US" sz="110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188724">
                <a:tc>
                  <a:txBody>
                    <a:bodyPr/>
                    <a:lstStyle/>
                    <a:p>
                      <a:pPr marL="0" marR="0">
                        <a:lnSpc>
                          <a:spcPct val="115000"/>
                        </a:lnSpc>
                        <a:spcBef>
                          <a:spcPts val="0"/>
                        </a:spcBef>
                        <a:spcAft>
                          <a:spcPts val="0"/>
                        </a:spcAft>
                        <a:tabLst>
                          <a:tab pos="685800" algn="l"/>
                        </a:tabLst>
                      </a:pPr>
                      <a:r>
                        <a:rPr lang="en-US" sz="800">
                          <a:effectLst/>
                          <a:latin typeface="Calibri"/>
                          <a:ea typeface="Calibri"/>
                          <a:cs typeface="Calibri"/>
                        </a:rPr>
                        <a:t>Telephone Number (Optional)</a:t>
                      </a:r>
                      <a:endParaRPr lang="en-US" sz="110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tabLst>
                          <a:tab pos="685800" algn="l"/>
                        </a:tabLst>
                      </a:pPr>
                      <a:r>
                        <a:rPr lang="en-US" sz="800">
                          <a:effectLst/>
                          <a:latin typeface="Calibri"/>
                          <a:ea typeface="Calibri"/>
                          <a:cs typeface="Calibri"/>
                        </a:rPr>
                        <a:t>Sensitive Personal Information</a:t>
                      </a:r>
                      <a:endParaRPr lang="en-US" sz="110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800">
                          <a:effectLst/>
                          <a:latin typeface="Calibri"/>
                          <a:ea typeface="Calibri"/>
                          <a:cs typeface="Calibri"/>
                        </a:rPr>
                        <a:t>Barangay</a:t>
                      </a:r>
                      <a:endParaRPr lang="en-US" sz="110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tabLst>
                          <a:tab pos="685800" algn="l"/>
                        </a:tabLst>
                      </a:pPr>
                      <a:r>
                        <a:rPr lang="en-US" sz="800">
                          <a:effectLst/>
                          <a:latin typeface="Calibri"/>
                          <a:ea typeface="Calibri"/>
                          <a:cs typeface="Calibri"/>
                        </a:rPr>
                        <a:t>Regular Personal Information</a:t>
                      </a:r>
                      <a:endParaRPr lang="en-US" sz="110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tabLst>
                          <a:tab pos="685800" algn="l"/>
                        </a:tabLst>
                      </a:pPr>
                      <a:r>
                        <a:rPr lang="en-US" sz="800">
                          <a:effectLst/>
                          <a:latin typeface="Calibri"/>
                          <a:ea typeface="Calibri"/>
                          <a:cs typeface="Calibri"/>
                        </a:rPr>
                        <a:t>Plate Number</a:t>
                      </a:r>
                      <a:endParaRPr lang="en-US" sz="110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tabLst>
                          <a:tab pos="685800" algn="l"/>
                        </a:tabLst>
                      </a:pPr>
                      <a:r>
                        <a:rPr lang="en-US" sz="800">
                          <a:effectLst/>
                          <a:latin typeface="Calibri"/>
                          <a:ea typeface="Calibri"/>
                          <a:cs typeface="Calibri"/>
                        </a:rPr>
                        <a:t>Sensitive Personal Information</a:t>
                      </a:r>
                      <a:endParaRPr lang="en-US" sz="110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188724">
                <a:tc>
                  <a:txBody>
                    <a:bodyPr/>
                    <a:lstStyle/>
                    <a:p>
                      <a:pPr marL="0" marR="0">
                        <a:lnSpc>
                          <a:spcPct val="115000"/>
                        </a:lnSpc>
                        <a:spcBef>
                          <a:spcPts val="0"/>
                        </a:spcBef>
                        <a:spcAft>
                          <a:spcPts val="0"/>
                        </a:spcAft>
                        <a:tabLst>
                          <a:tab pos="685800" algn="l"/>
                        </a:tabLst>
                      </a:pPr>
                      <a:r>
                        <a:rPr lang="en-US" sz="800">
                          <a:effectLst/>
                          <a:latin typeface="Calibri"/>
                          <a:ea typeface="Calibri"/>
                          <a:cs typeface="Calibri"/>
                        </a:rPr>
                        <a:t>Email Address</a:t>
                      </a:r>
                      <a:endParaRPr lang="en-US" sz="110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tabLst>
                          <a:tab pos="685800" algn="l"/>
                        </a:tabLst>
                      </a:pPr>
                      <a:r>
                        <a:rPr lang="en-US" sz="800">
                          <a:effectLst/>
                          <a:latin typeface="Calibri"/>
                          <a:ea typeface="Calibri"/>
                          <a:cs typeface="Calibri"/>
                        </a:rPr>
                        <a:t>Sensitive Personal Information</a:t>
                      </a:r>
                      <a:endParaRPr lang="en-US" sz="110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800">
                          <a:effectLst/>
                          <a:latin typeface="Calibri"/>
                          <a:ea typeface="Calibri"/>
                          <a:cs typeface="Calibri"/>
                        </a:rPr>
                        <a:t>City</a:t>
                      </a:r>
                      <a:endParaRPr lang="en-US" sz="110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tabLst>
                          <a:tab pos="685800" algn="l"/>
                        </a:tabLst>
                      </a:pPr>
                      <a:r>
                        <a:rPr lang="en-US" sz="800">
                          <a:effectLst/>
                          <a:latin typeface="Calibri"/>
                          <a:ea typeface="Calibri"/>
                          <a:cs typeface="Calibri"/>
                        </a:rPr>
                        <a:t>Regular Personal Information</a:t>
                      </a:r>
                      <a:endParaRPr lang="en-US" sz="110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tabLst>
                          <a:tab pos="685800" algn="l"/>
                        </a:tabLst>
                      </a:pPr>
                      <a:r>
                        <a:rPr lang="en-US" sz="800">
                          <a:effectLst/>
                          <a:latin typeface="Calibri"/>
                          <a:ea typeface="Calibri"/>
                          <a:cs typeface="Calibri"/>
                        </a:rPr>
                        <a:t>Vessel Name</a:t>
                      </a:r>
                      <a:endParaRPr lang="en-US" sz="110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tabLst>
                          <a:tab pos="685800" algn="l"/>
                        </a:tabLst>
                      </a:pPr>
                      <a:r>
                        <a:rPr lang="en-US" sz="800">
                          <a:effectLst/>
                          <a:latin typeface="Calibri"/>
                          <a:ea typeface="Calibri"/>
                          <a:cs typeface="Calibri"/>
                        </a:rPr>
                        <a:t>Regular Personal Information</a:t>
                      </a:r>
                      <a:endParaRPr lang="en-US" sz="110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188724">
                <a:tc>
                  <a:txBody>
                    <a:bodyPr/>
                    <a:lstStyle/>
                    <a:p>
                      <a:pPr marL="0" marR="0">
                        <a:lnSpc>
                          <a:spcPct val="115000"/>
                        </a:lnSpc>
                        <a:spcBef>
                          <a:spcPts val="0"/>
                        </a:spcBef>
                        <a:spcAft>
                          <a:spcPts val="0"/>
                        </a:spcAft>
                        <a:tabLst>
                          <a:tab pos="685800" algn="l"/>
                        </a:tabLst>
                      </a:pPr>
                      <a:r>
                        <a:rPr lang="en-US" sz="800">
                          <a:effectLst/>
                          <a:latin typeface="Calibri"/>
                          <a:ea typeface="Calibri"/>
                          <a:cs typeface="Calibri"/>
                        </a:rPr>
                        <a:t>Gender</a:t>
                      </a:r>
                      <a:endParaRPr lang="en-US" sz="110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tabLst>
                          <a:tab pos="685800" algn="l"/>
                        </a:tabLst>
                      </a:pPr>
                      <a:r>
                        <a:rPr lang="en-US" sz="800">
                          <a:effectLst/>
                          <a:latin typeface="Calibri"/>
                          <a:ea typeface="Calibri"/>
                          <a:cs typeface="Calibri"/>
                        </a:rPr>
                        <a:t>Sensitive Personal Information</a:t>
                      </a:r>
                      <a:endParaRPr lang="en-US" sz="110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800">
                          <a:effectLst/>
                          <a:latin typeface="Calibri"/>
                          <a:ea typeface="Calibri"/>
                          <a:cs typeface="Calibri"/>
                        </a:rPr>
                        <a:t>Province</a:t>
                      </a:r>
                      <a:endParaRPr lang="en-US" sz="110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tabLst>
                          <a:tab pos="685800" algn="l"/>
                        </a:tabLst>
                      </a:pPr>
                      <a:r>
                        <a:rPr lang="en-US" sz="800">
                          <a:effectLst/>
                          <a:latin typeface="Calibri"/>
                          <a:ea typeface="Calibri"/>
                          <a:cs typeface="Calibri"/>
                        </a:rPr>
                        <a:t>Regular Personal Information</a:t>
                      </a:r>
                      <a:endParaRPr lang="en-US" sz="110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tabLst>
                          <a:tab pos="685800" algn="l"/>
                        </a:tabLst>
                      </a:pPr>
                      <a:r>
                        <a:rPr lang="en-US" sz="800">
                          <a:effectLst/>
                          <a:latin typeface="Calibri"/>
                          <a:ea typeface="Calibri"/>
                          <a:cs typeface="Calibri"/>
                        </a:rPr>
                        <a:t>Voyage Number</a:t>
                      </a:r>
                      <a:endParaRPr lang="en-US" sz="110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tabLst>
                          <a:tab pos="685800" algn="l"/>
                        </a:tabLst>
                      </a:pPr>
                      <a:r>
                        <a:rPr lang="en-US" sz="800">
                          <a:effectLst/>
                          <a:latin typeface="Calibri"/>
                          <a:ea typeface="Calibri"/>
                          <a:cs typeface="Calibri"/>
                        </a:rPr>
                        <a:t>Sensitive Personal Information</a:t>
                      </a:r>
                      <a:endParaRPr lang="en-US" sz="110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188724">
                <a:tc>
                  <a:txBody>
                    <a:bodyPr/>
                    <a:lstStyle/>
                    <a:p>
                      <a:pPr marL="0" marR="0">
                        <a:lnSpc>
                          <a:spcPct val="115000"/>
                        </a:lnSpc>
                        <a:spcBef>
                          <a:spcPts val="0"/>
                        </a:spcBef>
                        <a:spcAft>
                          <a:spcPts val="0"/>
                        </a:spcAft>
                        <a:tabLst>
                          <a:tab pos="685800" algn="l"/>
                        </a:tabLst>
                      </a:pPr>
                      <a:r>
                        <a:rPr lang="en-US" sz="800">
                          <a:effectLst/>
                          <a:latin typeface="Calibri"/>
                          <a:ea typeface="Calibri"/>
                          <a:cs typeface="Calibri"/>
                        </a:rPr>
                        <a:t>Birthdate</a:t>
                      </a:r>
                      <a:endParaRPr lang="en-US" sz="110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tabLst>
                          <a:tab pos="685800" algn="l"/>
                        </a:tabLst>
                      </a:pPr>
                      <a:r>
                        <a:rPr lang="en-US" sz="800" dirty="0">
                          <a:effectLst/>
                          <a:latin typeface="Calibri"/>
                          <a:ea typeface="Calibri"/>
                          <a:cs typeface="Calibri"/>
                        </a:rPr>
                        <a:t>Regular Personal Information</a:t>
                      </a:r>
                      <a:endParaRPr lang="en-US" sz="1100" dirty="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800">
                          <a:effectLst/>
                          <a:latin typeface="Calibri"/>
                          <a:ea typeface="Calibri"/>
                          <a:cs typeface="Calibri"/>
                        </a:rPr>
                        <a:t>Contact Name</a:t>
                      </a:r>
                      <a:endParaRPr lang="en-US" sz="110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tabLst>
                          <a:tab pos="685800" algn="l"/>
                        </a:tabLst>
                      </a:pPr>
                      <a:r>
                        <a:rPr lang="en-US" sz="800">
                          <a:effectLst/>
                          <a:latin typeface="Calibri"/>
                          <a:ea typeface="Calibri"/>
                          <a:cs typeface="Calibri"/>
                        </a:rPr>
                        <a:t>Regular Personal Information</a:t>
                      </a:r>
                      <a:endParaRPr lang="en-US" sz="110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tabLst>
                          <a:tab pos="685800" algn="l"/>
                        </a:tabLst>
                      </a:pPr>
                      <a:r>
                        <a:rPr lang="en-US" sz="800">
                          <a:effectLst/>
                          <a:latin typeface="Calibri"/>
                          <a:ea typeface="Calibri"/>
                          <a:cs typeface="Calibri"/>
                        </a:rPr>
                        <a:t>Port Embarkation</a:t>
                      </a:r>
                      <a:endParaRPr lang="en-US" sz="110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tabLst>
                          <a:tab pos="685800" algn="l"/>
                        </a:tabLst>
                      </a:pPr>
                      <a:r>
                        <a:rPr lang="en-US" sz="800">
                          <a:effectLst/>
                          <a:latin typeface="Calibri"/>
                          <a:ea typeface="Calibri"/>
                          <a:cs typeface="Calibri"/>
                        </a:rPr>
                        <a:t>Regular Personal Information</a:t>
                      </a:r>
                      <a:endParaRPr lang="en-US" sz="110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1"/>
                  </a:ext>
                </a:extLst>
              </a:tr>
              <a:tr h="188724">
                <a:tc>
                  <a:txBody>
                    <a:bodyPr/>
                    <a:lstStyle/>
                    <a:p>
                      <a:pPr marL="0" marR="0">
                        <a:lnSpc>
                          <a:spcPct val="115000"/>
                        </a:lnSpc>
                        <a:spcBef>
                          <a:spcPts val="0"/>
                        </a:spcBef>
                        <a:spcAft>
                          <a:spcPts val="0"/>
                        </a:spcAft>
                        <a:tabLst>
                          <a:tab pos="685800" algn="l"/>
                        </a:tabLst>
                      </a:pPr>
                      <a:r>
                        <a:rPr lang="en-US" sz="800">
                          <a:effectLst/>
                          <a:latin typeface="Calibri"/>
                          <a:ea typeface="Calibri"/>
                          <a:cs typeface="Calibri"/>
                        </a:rPr>
                        <a:t>Street</a:t>
                      </a:r>
                      <a:endParaRPr lang="en-US" sz="110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tabLst>
                          <a:tab pos="685800" algn="l"/>
                        </a:tabLst>
                      </a:pPr>
                      <a:r>
                        <a:rPr lang="en-US" sz="800">
                          <a:effectLst/>
                          <a:latin typeface="Calibri"/>
                          <a:ea typeface="Calibri"/>
                          <a:cs typeface="Calibri"/>
                        </a:rPr>
                        <a:t>Regular Personal Information</a:t>
                      </a:r>
                      <a:endParaRPr lang="en-US" sz="110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800">
                          <a:effectLst/>
                          <a:latin typeface="Calibri"/>
                          <a:ea typeface="Calibri"/>
                          <a:cs typeface="Calibri"/>
                        </a:rPr>
                        <a:t>Contact Name’s Position</a:t>
                      </a:r>
                      <a:endParaRPr lang="en-US" sz="110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tabLst>
                          <a:tab pos="685800" algn="l"/>
                        </a:tabLst>
                      </a:pPr>
                      <a:r>
                        <a:rPr lang="en-US" sz="800">
                          <a:effectLst/>
                          <a:latin typeface="Calibri"/>
                          <a:ea typeface="Calibri"/>
                          <a:cs typeface="Calibri"/>
                        </a:rPr>
                        <a:t>Regular Personal Information</a:t>
                      </a:r>
                      <a:endParaRPr lang="en-US" sz="110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tabLst>
                          <a:tab pos="685800" algn="l"/>
                        </a:tabLst>
                      </a:pPr>
                      <a:r>
                        <a:rPr lang="en-US" sz="800">
                          <a:effectLst/>
                          <a:latin typeface="Calibri"/>
                          <a:ea typeface="Calibri"/>
                          <a:cs typeface="Calibri"/>
                        </a:rPr>
                        <a:t>Contact Name</a:t>
                      </a:r>
                      <a:endParaRPr lang="en-US" sz="110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tabLst>
                          <a:tab pos="685800" algn="l"/>
                        </a:tabLst>
                      </a:pPr>
                      <a:r>
                        <a:rPr lang="en-US" sz="800">
                          <a:effectLst/>
                          <a:latin typeface="Calibri"/>
                          <a:ea typeface="Calibri"/>
                          <a:cs typeface="Calibri"/>
                        </a:rPr>
                        <a:t>Regular Personal Information</a:t>
                      </a:r>
                      <a:endParaRPr lang="en-US" sz="110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2"/>
                  </a:ext>
                </a:extLst>
              </a:tr>
              <a:tr h="188724">
                <a:tc>
                  <a:txBody>
                    <a:bodyPr/>
                    <a:lstStyle/>
                    <a:p>
                      <a:pPr marL="0" marR="0">
                        <a:lnSpc>
                          <a:spcPct val="115000"/>
                        </a:lnSpc>
                        <a:spcBef>
                          <a:spcPts val="0"/>
                        </a:spcBef>
                        <a:spcAft>
                          <a:spcPts val="0"/>
                        </a:spcAft>
                        <a:tabLst>
                          <a:tab pos="685800" algn="l"/>
                        </a:tabLst>
                      </a:pPr>
                      <a:r>
                        <a:rPr lang="en-US" sz="800">
                          <a:effectLst/>
                          <a:latin typeface="Calibri"/>
                          <a:ea typeface="Calibri"/>
                          <a:cs typeface="Calibri"/>
                        </a:rPr>
                        <a:t>Barangay</a:t>
                      </a:r>
                      <a:endParaRPr lang="en-US" sz="110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tabLst>
                          <a:tab pos="685800" algn="l"/>
                        </a:tabLst>
                      </a:pPr>
                      <a:r>
                        <a:rPr lang="en-US" sz="800">
                          <a:effectLst/>
                          <a:latin typeface="Calibri"/>
                          <a:ea typeface="Calibri"/>
                          <a:cs typeface="Calibri"/>
                        </a:rPr>
                        <a:t>Regular Personal Information</a:t>
                      </a:r>
                      <a:endParaRPr lang="en-US" sz="110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800">
                          <a:effectLst/>
                          <a:latin typeface="Calibri"/>
                          <a:ea typeface="Calibri"/>
                          <a:cs typeface="Calibri"/>
                        </a:rPr>
                        <a:t>Mobile Number</a:t>
                      </a:r>
                      <a:endParaRPr lang="en-US" sz="110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tabLst>
                          <a:tab pos="685800" algn="l"/>
                        </a:tabLst>
                      </a:pPr>
                      <a:r>
                        <a:rPr lang="en-US" sz="800">
                          <a:effectLst/>
                          <a:latin typeface="Calibri"/>
                          <a:ea typeface="Calibri"/>
                          <a:cs typeface="Calibri"/>
                        </a:rPr>
                        <a:t>Sensitive Personal Information</a:t>
                      </a:r>
                      <a:endParaRPr lang="en-US" sz="110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tabLst>
                          <a:tab pos="685800" algn="l"/>
                        </a:tabLst>
                      </a:pPr>
                      <a:r>
                        <a:rPr lang="en-US" sz="800">
                          <a:effectLst/>
                          <a:latin typeface="Calibri"/>
                          <a:ea typeface="Calibri"/>
                          <a:cs typeface="Calibri"/>
                        </a:rPr>
                        <a:t>Contact Name’s Position</a:t>
                      </a:r>
                      <a:endParaRPr lang="en-US" sz="110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tabLst>
                          <a:tab pos="685800" algn="l"/>
                        </a:tabLst>
                      </a:pPr>
                      <a:r>
                        <a:rPr lang="en-US" sz="800">
                          <a:effectLst/>
                          <a:latin typeface="Calibri"/>
                          <a:ea typeface="Calibri"/>
                          <a:cs typeface="Calibri"/>
                        </a:rPr>
                        <a:t>Regular Personal Information</a:t>
                      </a:r>
                      <a:endParaRPr lang="en-US" sz="110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3"/>
                  </a:ext>
                </a:extLst>
              </a:tr>
              <a:tr h="188724">
                <a:tc>
                  <a:txBody>
                    <a:bodyPr/>
                    <a:lstStyle/>
                    <a:p>
                      <a:pPr marL="0" marR="0">
                        <a:lnSpc>
                          <a:spcPct val="115000"/>
                        </a:lnSpc>
                        <a:spcBef>
                          <a:spcPts val="0"/>
                        </a:spcBef>
                        <a:spcAft>
                          <a:spcPts val="0"/>
                        </a:spcAft>
                        <a:tabLst>
                          <a:tab pos="685800" algn="l"/>
                        </a:tabLst>
                      </a:pPr>
                      <a:r>
                        <a:rPr lang="en-US" sz="800">
                          <a:effectLst/>
                          <a:latin typeface="Calibri"/>
                          <a:ea typeface="Calibri"/>
                          <a:cs typeface="Calibri"/>
                        </a:rPr>
                        <a:t>City</a:t>
                      </a:r>
                      <a:endParaRPr lang="en-US" sz="110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tabLst>
                          <a:tab pos="685800" algn="l"/>
                        </a:tabLst>
                      </a:pPr>
                      <a:r>
                        <a:rPr lang="en-US" sz="800">
                          <a:effectLst/>
                          <a:latin typeface="Calibri"/>
                          <a:ea typeface="Calibri"/>
                          <a:cs typeface="Calibri"/>
                        </a:rPr>
                        <a:t>Regular Personal Information</a:t>
                      </a:r>
                      <a:endParaRPr lang="en-US" sz="110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800">
                          <a:effectLst/>
                          <a:latin typeface="Calibri"/>
                          <a:ea typeface="Calibri"/>
                          <a:cs typeface="Calibri"/>
                        </a:rPr>
                        <a:t>Telephone Number</a:t>
                      </a:r>
                      <a:endParaRPr lang="en-US" sz="110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tabLst>
                          <a:tab pos="685800" algn="l"/>
                        </a:tabLst>
                      </a:pPr>
                      <a:r>
                        <a:rPr lang="en-US" sz="800">
                          <a:effectLst/>
                          <a:latin typeface="Calibri"/>
                          <a:ea typeface="Calibri"/>
                          <a:cs typeface="Calibri"/>
                        </a:rPr>
                        <a:t>Sensitive Personal Information</a:t>
                      </a:r>
                      <a:endParaRPr lang="en-US" sz="110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tabLst>
                          <a:tab pos="685800" algn="l"/>
                        </a:tabLst>
                      </a:pPr>
                      <a:r>
                        <a:rPr lang="en-US" sz="800">
                          <a:effectLst/>
                          <a:latin typeface="Calibri"/>
                          <a:ea typeface="Calibri"/>
                          <a:cs typeface="Calibri"/>
                        </a:rPr>
                        <a:t>Mobile Number</a:t>
                      </a:r>
                      <a:endParaRPr lang="en-US" sz="110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tabLst>
                          <a:tab pos="685800" algn="l"/>
                        </a:tabLst>
                      </a:pPr>
                      <a:r>
                        <a:rPr lang="en-US" sz="800">
                          <a:effectLst/>
                          <a:latin typeface="Calibri"/>
                          <a:ea typeface="Calibri"/>
                          <a:cs typeface="Calibri"/>
                        </a:rPr>
                        <a:t>Sensitive Personal Information</a:t>
                      </a:r>
                      <a:endParaRPr lang="en-US" sz="110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4"/>
                  </a:ext>
                </a:extLst>
              </a:tr>
              <a:tr h="188724">
                <a:tc>
                  <a:txBody>
                    <a:bodyPr/>
                    <a:lstStyle/>
                    <a:p>
                      <a:pPr marL="0" marR="0">
                        <a:lnSpc>
                          <a:spcPct val="115000"/>
                        </a:lnSpc>
                        <a:spcBef>
                          <a:spcPts val="0"/>
                        </a:spcBef>
                        <a:spcAft>
                          <a:spcPts val="0"/>
                        </a:spcAft>
                        <a:tabLst>
                          <a:tab pos="685800" algn="l"/>
                        </a:tabLst>
                      </a:pPr>
                      <a:r>
                        <a:rPr lang="en-US" sz="800">
                          <a:effectLst/>
                          <a:latin typeface="Calibri"/>
                          <a:ea typeface="Calibri"/>
                          <a:cs typeface="Calibri"/>
                        </a:rPr>
                        <a:t>Province</a:t>
                      </a:r>
                      <a:endParaRPr lang="en-US" sz="110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tabLst>
                          <a:tab pos="685800" algn="l"/>
                        </a:tabLst>
                      </a:pPr>
                      <a:r>
                        <a:rPr lang="en-US" sz="800">
                          <a:effectLst/>
                          <a:latin typeface="Calibri"/>
                          <a:ea typeface="Calibri"/>
                          <a:cs typeface="Calibri"/>
                        </a:rPr>
                        <a:t>Regular Personal Information</a:t>
                      </a:r>
                      <a:endParaRPr lang="en-US" sz="110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800">
                          <a:effectLst/>
                          <a:latin typeface="Calibri"/>
                          <a:ea typeface="Calibri"/>
                          <a:cs typeface="Calibri"/>
                        </a:rPr>
                        <a:t>Email Address</a:t>
                      </a:r>
                      <a:endParaRPr lang="en-US" sz="110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tabLst>
                          <a:tab pos="685800" algn="l"/>
                        </a:tabLst>
                      </a:pPr>
                      <a:r>
                        <a:rPr lang="en-US" sz="800">
                          <a:effectLst/>
                          <a:latin typeface="Calibri"/>
                          <a:ea typeface="Calibri"/>
                          <a:cs typeface="Calibri"/>
                        </a:rPr>
                        <a:t>Sensitive Personal Information</a:t>
                      </a:r>
                      <a:endParaRPr lang="en-US" sz="110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tabLst>
                          <a:tab pos="685800" algn="l"/>
                        </a:tabLst>
                      </a:pPr>
                      <a:r>
                        <a:rPr lang="en-US" sz="800">
                          <a:effectLst/>
                          <a:latin typeface="Calibri"/>
                          <a:ea typeface="Calibri"/>
                          <a:cs typeface="Calibri"/>
                        </a:rPr>
                        <a:t>Telephone Number</a:t>
                      </a:r>
                      <a:endParaRPr lang="en-US" sz="110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tabLst>
                          <a:tab pos="685800" algn="l"/>
                        </a:tabLst>
                      </a:pPr>
                      <a:r>
                        <a:rPr lang="en-US" sz="800">
                          <a:effectLst/>
                          <a:latin typeface="Calibri"/>
                          <a:ea typeface="Calibri"/>
                          <a:cs typeface="Calibri"/>
                        </a:rPr>
                        <a:t>Sensitive Personal Information</a:t>
                      </a:r>
                      <a:endParaRPr lang="en-US" sz="110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5"/>
                  </a:ext>
                </a:extLst>
              </a:tr>
              <a:tr h="188724">
                <a:tc>
                  <a:txBody>
                    <a:bodyPr/>
                    <a:lstStyle/>
                    <a:p>
                      <a:pPr marL="0" marR="0">
                        <a:lnSpc>
                          <a:spcPct val="115000"/>
                        </a:lnSpc>
                        <a:spcBef>
                          <a:spcPts val="0"/>
                        </a:spcBef>
                        <a:spcAft>
                          <a:spcPts val="0"/>
                        </a:spcAft>
                        <a:tabLst>
                          <a:tab pos="685800" algn="l"/>
                        </a:tabLst>
                      </a:pPr>
                      <a:r>
                        <a:rPr lang="en-US" sz="800">
                          <a:effectLst/>
                          <a:latin typeface="Calibri"/>
                          <a:ea typeface="Calibri"/>
                          <a:cs typeface="Calibri"/>
                        </a:rPr>
                        <a:t>Photo</a:t>
                      </a:r>
                      <a:endParaRPr lang="en-US" sz="110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tabLst>
                          <a:tab pos="685800" algn="l"/>
                        </a:tabLst>
                      </a:pPr>
                      <a:r>
                        <a:rPr lang="en-US" sz="800">
                          <a:effectLst/>
                          <a:latin typeface="Calibri"/>
                          <a:ea typeface="Calibri"/>
                          <a:cs typeface="Calibri"/>
                        </a:rPr>
                        <a:t>Sensitive Personal Information</a:t>
                      </a:r>
                      <a:endParaRPr lang="en-US" sz="110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800">
                          <a:effectLst/>
                          <a:latin typeface="Calibri"/>
                          <a:ea typeface="Calibri"/>
                          <a:cs typeface="Calibri"/>
                        </a:rPr>
                        <a:t>Photo </a:t>
                      </a:r>
                      <a:endParaRPr lang="en-US" sz="110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tabLst>
                          <a:tab pos="685800" algn="l"/>
                        </a:tabLst>
                      </a:pPr>
                      <a:r>
                        <a:rPr lang="en-US" sz="800">
                          <a:effectLst/>
                          <a:latin typeface="Calibri"/>
                          <a:ea typeface="Calibri"/>
                          <a:cs typeface="Calibri"/>
                        </a:rPr>
                        <a:t>Sensitive Personal Information</a:t>
                      </a:r>
                      <a:endParaRPr lang="en-US" sz="110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tabLst>
                          <a:tab pos="685800" algn="l"/>
                        </a:tabLst>
                      </a:pPr>
                      <a:r>
                        <a:rPr lang="en-US" sz="800">
                          <a:effectLst/>
                          <a:latin typeface="Calibri"/>
                          <a:ea typeface="Calibri"/>
                          <a:cs typeface="Calibri"/>
                        </a:rPr>
                        <a:t>Email Address</a:t>
                      </a:r>
                      <a:endParaRPr lang="en-US" sz="110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tabLst>
                          <a:tab pos="685800" algn="l"/>
                        </a:tabLst>
                      </a:pPr>
                      <a:r>
                        <a:rPr lang="en-US" sz="800">
                          <a:effectLst/>
                          <a:latin typeface="Calibri"/>
                          <a:ea typeface="Calibri"/>
                          <a:cs typeface="Calibri"/>
                        </a:rPr>
                        <a:t>Sensitive Personal Information</a:t>
                      </a:r>
                      <a:endParaRPr lang="en-US" sz="110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6"/>
                  </a:ext>
                </a:extLst>
              </a:tr>
              <a:tr h="188724">
                <a:tc>
                  <a:txBody>
                    <a:bodyPr/>
                    <a:lstStyle/>
                    <a:p>
                      <a:pPr marL="0" marR="0">
                        <a:lnSpc>
                          <a:spcPct val="115000"/>
                        </a:lnSpc>
                        <a:spcBef>
                          <a:spcPts val="0"/>
                        </a:spcBef>
                        <a:spcAft>
                          <a:spcPts val="0"/>
                        </a:spcAft>
                        <a:tabLst>
                          <a:tab pos="685800" algn="l"/>
                        </a:tabLst>
                      </a:pPr>
                      <a:r>
                        <a:rPr lang="en-US" sz="800">
                          <a:effectLst/>
                          <a:latin typeface="Calibri"/>
                          <a:ea typeface="Calibri"/>
                          <a:cs typeface="Calibri"/>
                        </a:rPr>
                        <a:t> </a:t>
                      </a:r>
                      <a:endParaRPr lang="en-US" sz="110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tabLst>
                          <a:tab pos="685800" algn="l"/>
                        </a:tabLst>
                      </a:pPr>
                      <a:r>
                        <a:rPr lang="en-US" sz="800">
                          <a:effectLst/>
                          <a:latin typeface="Calibri"/>
                          <a:ea typeface="Calibri"/>
                          <a:cs typeface="Calibri"/>
                        </a:rPr>
                        <a:t> </a:t>
                      </a:r>
                      <a:endParaRPr lang="en-US" sz="110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800">
                          <a:effectLst/>
                          <a:latin typeface="Calibri"/>
                          <a:ea typeface="Calibri"/>
                          <a:cs typeface="Calibri"/>
                        </a:rPr>
                        <a:t> </a:t>
                      </a:r>
                      <a:endParaRPr lang="en-US" sz="110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tabLst>
                          <a:tab pos="685800" algn="l"/>
                        </a:tabLst>
                      </a:pPr>
                      <a:r>
                        <a:rPr lang="en-US" sz="800">
                          <a:effectLst/>
                          <a:latin typeface="Calibri"/>
                          <a:ea typeface="Calibri"/>
                          <a:cs typeface="Calibri"/>
                        </a:rPr>
                        <a:t> </a:t>
                      </a:r>
                      <a:endParaRPr lang="en-US" sz="110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tabLst>
                          <a:tab pos="685800" algn="l"/>
                        </a:tabLst>
                      </a:pPr>
                      <a:r>
                        <a:rPr lang="en-US" sz="800">
                          <a:effectLst/>
                          <a:latin typeface="Calibri"/>
                          <a:ea typeface="Calibri"/>
                          <a:cs typeface="Calibri"/>
                        </a:rPr>
                        <a:t>Photo </a:t>
                      </a:r>
                      <a:endParaRPr lang="en-US" sz="110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tabLst>
                          <a:tab pos="685800" algn="l"/>
                        </a:tabLst>
                      </a:pPr>
                      <a:r>
                        <a:rPr lang="en-US" sz="800" dirty="0">
                          <a:effectLst/>
                          <a:latin typeface="Calibri"/>
                          <a:ea typeface="Calibri"/>
                          <a:cs typeface="Calibri"/>
                        </a:rPr>
                        <a:t>Sensitive Personal Information</a:t>
                      </a:r>
                      <a:endParaRPr lang="en-US" sz="1100" dirty="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7"/>
                  </a:ext>
                </a:extLst>
              </a:tr>
            </a:tbl>
          </a:graphicData>
        </a:graphic>
      </p:graphicFrame>
      <p:sp>
        <p:nvSpPr>
          <p:cNvPr id="3" name="Rectangle 2"/>
          <p:cNvSpPr/>
          <p:nvPr/>
        </p:nvSpPr>
        <p:spPr>
          <a:xfrm>
            <a:off x="825794" y="5874259"/>
            <a:ext cx="10636103" cy="738664"/>
          </a:xfrm>
          <a:prstGeom prst="rect">
            <a:avLst/>
          </a:prstGeom>
        </p:spPr>
        <p:txBody>
          <a:bodyPr wrap="square">
            <a:spAutoFit/>
          </a:bodyPr>
          <a:lstStyle/>
          <a:p>
            <a:pPr algn="just"/>
            <a:r>
              <a:rPr lang="en-US" sz="1400" dirty="0"/>
              <a:t>All personal and sensitive information about you will be destroyed along with its erasure from the database, or in line with either the individuals upon ITCSO decision. All personal and sensitive information processed by the ITCSO and authorized personal information processors shall be kept under strict confidentiality for the entire period of retention.</a:t>
            </a:r>
          </a:p>
        </p:txBody>
      </p:sp>
    </p:spTree>
    <p:extLst>
      <p:ext uri="{BB962C8B-B14F-4D97-AF65-F5344CB8AC3E}">
        <p14:creationId xmlns:p14="http://schemas.microsoft.com/office/powerpoint/2010/main" val="35564076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200CB9B-2050-40EB-A765-E462ED937D9B}"/>
              </a:ext>
            </a:extLst>
          </p:cNvPr>
          <p:cNvSpPr txBox="1"/>
          <p:nvPr/>
        </p:nvSpPr>
        <p:spPr>
          <a:xfrm>
            <a:off x="1" y="3221020"/>
            <a:ext cx="12192000" cy="646331"/>
          </a:xfrm>
          <a:prstGeom prst="rect">
            <a:avLst/>
          </a:prstGeom>
          <a:noFill/>
        </p:spPr>
        <p:txBody>
          <a:bodyPr wrap="square" rtlCol="0">
            <a:spAutoFit/>
          </a:bodyPr>
          <a:lstStyle/>
          <a:p>
            <a:pPr algn="ctr"/>
            <a:r>
              <a:rPr lang="en-US" sz="3600" b="1" dirty="0">
                <a:solidFill>
                  <a:srgbClr val="70AD47">
                    <a:lumMod val="75000"/>
                  </a:srgbClr>
                </a:solidFill>
                <a:latin typeface="Times New Roman" panose="02020603050405020304" pitchFamily="18" charset="0"/>
                <a:ea typeface="Calibri" panose="020F0502020204030204" pitchFamily="34" charset="0"/>
              </a:rPr>
              <a:t>THE FUTURE OF VAMOS CARES</a:t>
            </a:r>
            <a:endParaRPr lang="en-PH" sz="4400" b="1" dirty="0">
              <a:solidFill>
                <a:srgbClr val="70AD47">
                  <a:lumMod val="75000"/>
                </a:srgbClr>
              </a:solidFill>
            </a:endParaRPr>
          </a:p>
        </p:txBody>
      </p:sp>
    </p:spTree>
    <p:extLst>
      <p:ext uri="{BB962C8B-B14F-4D97-AF65-F5344CB8AC3E}">
        <p14:creationId xmlns:p14="http://schemas.microsoft.com/office/powerpoint/2010/main" val="33883486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8B0410E-A991-4A2B-87BC-D926A568A2F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
            <a:ext cx="5622858" cy="4016327"/>
          </a:xfrm>
          <a:prstGeom prst="rect">
            <a:avLst/>
          </a:prstGeom>
        </p:spPr>
      </p:pic>
      <p:sp>
        <p:nvSpPr>
          <p:cNvPr id="2" name="Rectangle 1"/>
          <p:cNvSpPr/>
          <p:nvPr/>
        </p:nvSpPr>
        <p:spPr>
          <a:xfrm>
            <a:off x="1341904" y="2145709"/>
            <a:ext cx="11025963" cy="830997"/>
          </a:xfrm>
          <a:prstGeom prst="rect">
            <a:avLst/>
          </a:prstGeom>
        </p:spPr>
        <p:txBody>
          <a:bodyPr wrap="square">
            <a:spAutoFit/>
          </a:bodyPr>
          <a:lstStyle/>
          <a:p>
            <a:pPr algn="just"/>
            <a:r>
              <a:rPr lang="en-US" sz="2400" b="1" i="1" dirty="0"/>
              <a:t>The Future of VAMOS App as C.A.R.E.S.:  </a:t>
            </a:r>
          </a:p>
          <a:p>
            <a:pPr algn="just"/>
            <a:r>
              <a:rPr lang="en-US" sz="2400" b="1" i="1" dirty="0"/>
              <a:t>(C</a:t>
            </a:r>
            <a:r>
              <a:rPr lang="en-US" sz="2400" i="1" dirty="0"/>
              <a:t>ommunity </a:t>
            </a:r>
            <a:r>
              <a:rPr lang="en-US" sz="2400" b="1" i="1" dirty="0"/>
              <a:t>A</a:t>
            </a:r>
            <a:r>
              <a:rPr lang="en-US" sz="2400" i="1" dirty="0"/>
              <a:t>ccess</a:t>
            </a:r>
            <a:r>
              <a:rPr lang="en-US" sz="2400" b="1" i="1" dirty="0"/>
              <a:t> </a:t>
            </a:r>
            <a:r>
              <a:rPr lang="en-US" sz="2400" i="1" dirty="0"/>
              <a:t>to </a:t>
            </a:r>
            <a:r>
              <a:rPr lang="en-US" sz="2400" b="1" i="1" dirty="0"/>
              <a:t>R</a:t>
            </a:r>
            <a:r>
              <a:rPr lang="en-US" sz="2400" i="1" dirty="0"/>
              <a:t>eliable e-</a:t>
            </a:r>
            <a:r>
              <a:rPr lang="en-US" sz="2400" b="1" i="1" dirty="0"/>
              <a:t>S</a:t>
            </a:r>
            <a:r>
              <a:rPr lang="en-US" sz="2400" i="1" dirty="0"/>
              <a:t>ervices)</a:t>
            </a:r>
          </a:p>
        </p:txBody>
      </p:sp>
      <p:sp>
        <p:nvSpPr>
          <p:cNvPr id="4" name="Rectangle 3"/>
          <p:cNvSpPr/>
          <p:nvPr/>
        </p:nvSpPr>
        <p:spPr>
          <a:xfrm>
            <a:off x="276262" y="3097392"/>
            <a:ext cx="7123199" cy="3416320"/>
          </a:xfrm>
          <a:prstGeom prst="rect">
            <a:avLst/>
          </a:prstGeom>
        </p:spPr>
        <p:txBody>
          <a:bodyPr wrap="square">
            <a:spAutoFit/>
          </a:bodyPr>
          <a:lstStyle/>
          <a:p>
            <a:pPr marL="457200" algn="just"/>
            <a:r>
              <a:rPr lang="en-US" sz="2400" dirty="0">
                <a:solidFill>
                  <a:schemeClr val="accent6">
                    <a:lumMod val="50000"/>
                  </a:schemeClr>
                </a:solidFill>
              </a:rPr>
              <a:t>VAMOS gave host to more than just contact tracing but other uses and service features such as news and announcements, emergency response, law enforcement, utility bills and payments, business permits and taxes, e-tickets, document tracking, events and reservations, tourism and marketing and many more exciting features making it an integral part of the life of its citizens and government, in particular.  </a:t>
            </a:r>
          </a:p>
        </p:txBody>
      </p:sp>
      <p:pic>
        <p:nvPicPr>
          <p:cNvPr id="8" name="Picture 7">
            <a:extLst>
              <a:ext uri="{FF2B5EF4-FFF2-40B4-BE49-F238E27FC236}">
                <a16:creationId xmlns:a16="http://schemas.microsoft.com/office/drawing/2014/main" id="{996F90CF-B28C-4E51-9C2F-1E3623989CE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86912" y="180964"/>
            <a:ext cx="3601505" cy="6731731"/>
          </a:xfrm>
          <a:prstGeom prst="rect">
            <a:avLst/>
          </a:prstGeom>
        </p:spPr>
      </p:pic>
    </p:spTree>
    <p:extLst>
      <p:ext uri="{BB962C8B-B14F-4D97-AF65-F5344CB8AC3E}">
        <p14:creationId xmlns:p14="http://schemas.microsoft.com/office/powerpoint/2010/main" val="30734745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200CB9B-2050-40EB-A765-E462ED937D9B}"/>
              </a:ext>
            </a:extLst>
          </p:cNvPr>
          <p:cNvSpPr txBox="1"/>
          <p:nvPr/>
        </p:nvSpPr>
        <p:spPr>
          <a:xfrm>
            <a:off x="1789044" y="2647325"/>
            <a:ext cx="12192000" cy="923330"/>
          </a:xfrm>
          <a:prstGeom prst="rect">
            <a:avLst/>
          </a:prstGeom>
          <a:noFill/>
        </p:spPr>
        <p:txBody>
          <a:bodyPr wrap="square" rtlCol="0">
            <a:spAutoFit/>
          </a:bodyPr>
          <a:lstStyle/>
          <a:p>
            <a:pPr algn="ctr"/>
            <a:r>
              <a:rPr lang="en-US" sz="54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Times New Roman" panose="02020603050405020304" pitchFamily="18" charset="0"/>
                <a:ea typeface="Calibri" panose="020F0502020204030204" pitchFamily="34" charset="0"/>
              </a:rPr>
              <a:t>THANK YOU!!!</a:t>
            </a:r>
            <a:endParaRPr lang="en-PH" sz="6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pic>
        <p:nvPicPr>
          <p:cNvPr id="1026" name="Picture 2" descr="F:\SP-Back-Up Files 2020\Milestone of Activities\SP CARES\Templates\vamos-san-carlos-l.jpg"/>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407672" y="3667632"/>
            <a:ext cx="2954743" cy="195097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1F01D718-5AD3-456D-BDF7-EB6EA0A3884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3000375" cy="6858000"/>
          </a:xfrm>
          <a:prstGeom prst="rect">
            <a:avLst/>
          </a:prstGeom>
        </p:spPr>
      </p:pic>
    </p:spTree>
    <p:extLst>
      <p:ext uri="{BB962C8B-B14F-4D97-AF65-F5344CB8AC3E}">
        <p14:creationId xmlns:p14="http://schemas.microsoft.com/office/powerpoint/2010/main" val="27231689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8B0410E-A991-4A2B-87BC-D926A568A2F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5622858" cy="4016327"/>
          </a:xfrm>
          <a:prstGeom prst="rect">
            <a:avLst/>
          </a:prstGeom>
        </p:spPr>
      </p:pic>
      <p:sp>
        <p:nvSpPr>
          <p:cNvPr id="6" name="TextBox 5">
            <a:extLst>
              <a:ext uri="{FF2B5EF4-FFF2-40B4-BE49-F238E27FC236}">
                <a16:creationId xmlns:a16="http://schemas.microsoft.com/office/drawing/2014/main" id="{8EB3BB3A-EF51-42FB-AB2C-5CD8F62C87EF}"/>
              </a:ext>
            </a:extLst>
          </p:cNvPr>
          <p:cNvSpPr txBox="1"/>
          <p:nvPr/>
        </p:nvSpPr>
        <p:spPr>
          <a:xfrm>
            <a:off x="6096001" y="299553"/>
            <a:ext cx="5622858" cy="523220"/>
          </a:xfrm>
          <a:prstGeom prst="rect">
            <a:avLst/>
          </a:prstGeom>
          <a:noFill/>
        </p:spPr>
        <p:txBody>
          <a:bodyPr wrap="square" rtlCol="0">
            <a:spAutoFit/>
          </a:bodyPr>
          <a:lstStyle/>
          <a:p>
            <a:pPr algn="r"/>
            <a:r>
              <a:rPr lang="en-US" sz="2800" b="1" dirty="0">
                <a:solidFill>
                  <a:schemeClr val="accent6">
                    <a:lumMod val="50000"/>
                  </a:schemeClr>
                </a:solidFill>
              </a:rPr>
              <a:t>THE CONCEPT</a:t>
            </a:r>
            <a:endParaRPr lang="en-PH" sz="2800" b="1" dirty="0">
              <a:solidFill>
                <a:schemeClr val="accent6">
                  <a:lumMod val="50000"/>
                </a:schemeClr>
              </a:solidFill>
            </a:endParaRPr>
          </a:p>
        </p:txBody>
      </p:sp>
      <p:sp>
        <p:nvSpPr>
          <p:cNvPr id="13" name="TextBox 12">
            <a:extLst>
              <a:ext uri="{FF2B5EF4-FFF2-40B4-BE49-F238E27FC236}">
                <a16:creationId xmlns:a16="http://schemas.microsoft.com/office/drawing/2014/main" id="{82384870-B597-4099-95B6-8184BAD7A51F}"/>
              </a:ext>
            </a:extLst>
          </p:cNvPr>
          <p:cNvSpPr txBox="1"/>
          <p:nvPr/>
        </p:nvSpPr>
        <p:spPr>
          <a:xfrm>
            <a:off x="4199860" y="1222551"/>
            <a:ext cx="7518999" cy="4708981"/>
          </a:xfrm>
          <a:prstGeom prst="rect">
            <a:avLst/>
          </a:prstGeom>
          <a:noFill/>
        </p:spPr>
        <p:txBody>
          <a:bodyPr wrap="square" rtlCol="0">
            <a:spAutoFit/>
          </a:bodyPr>
          <a:lstStyle/>
          <a:p>
            <a:pPr algn="just"/>
            <a:r>
              <a:rPr lang="en-US" sz="2800" b="1" i="0" dirty="0">
                <a:solidFill>
                  <a:srgbClr val="006600"/>
                </a:solidFill>
                <a:effectLst/>
                <a:latin typeface="Arial" panose="020B0604020202020204" pitchFamily="34" charset="0"/>
              </a:rPr>
              <a:t>“VAMOS” </a:t>
            </a:r>
            <a:r>
              <a:rPr lang="en-US" sz="2400" i="0" dirty="0">
                <a:solidFill>
                  <a:srgbClr val="006600"/>
                </a:solidFill>
                <a:effectLst/>
                <a:latin typeface="Arial" panose="020B0604020202020204" pitchFamily="34" charset="0"/>
              </a:rPr>
              <a:t>– (</a:t>
            </a:r>
            <a:r>
              <a:rPr lang="en-US" sz="2400" b="1" dirty="0">
                <a:solidFill>
                  <a:srgbClr val="006600"/>
                </a:solidFill>
              </a:rPr>
              <a:t>Viral Assessment and Monitoring System</a:t>
            </a:r>
            <a:r>
              <a:rPr lang="en-US" sz="2400" dirty="0">
                <a:solidFill>
                  <a:srgbClr val="006600"/>
                </a:solidFill>
              </a:rPr>
              <a:t>) </a:t>
            </a:r>
            <a:r>
              <a:rPr lang="en-US" sz="2800" b="1" dirty="0">
                <a:solidFill>
                  <a:srgbClr val="006600"/>
                </a:solidFill>
              </a:rPr>
              <a:t>MOBILE App</a:t>
            </a:r>
          </a:p>
          <a:p>
            <a:pPr algn="just"/>
            <a:endParaRPr lang="en-US" sz="2400" dirty="0">
              <a:solidFill>
                <a:srgbClr val="006600"/>
              </a:solidFill>
            </a:endParaRPr>
          </a:p>
          <a:p>
            <a:pPr marL="285750" indent="-285750" algn="just">
              <a:buFontTx/>
              <a:buChar char="-"/>
            </a:pPr>
            <a:r>
              <a:rPr lang="en-US" sz="2000" dirty="0">
                <a:solidFill>
                  <a:schemeClr val="accent6">
                    <a:lumMod val="50000"/>
                  </a:schemeClr>
                </a:solidFill>
              </a:rPr>
              <a:t>the official contact tracing mobile application of San Carlos City, Negros Occidental, Philippines  and the catalyst for the city’s survival measures for emergency situations.</a:t>
            </a:r>
          </a:p>
          <a:p>
            <a:pPr marL="285750" indent="-285750" algn="just">
              <a:buFontTx/>
              <a:buChar char="-"/>
            </a:pPr>
            <a:r>
              <a:rPr lang="en-US" sz="2000" dirty="0">
                <a:solidFill>
                  <a:schemeClr val="accent6">
                    <a:lumMod val="50000"/>
                  </a:schemeClr>
                </a:solidFill>
              </a:rPr>
              <a:t>conceived as a Verifiable Application Mode Operating System for contact tracing employing the Quick Response (QR) Code scanning. </a:t>
            </a:r>
          </a:p>
          <a:p>
            <a:pPr marL="285750" indent="-285750" algn="just">
              <a:buFontTx/>
              <a:buChar char="-"/>
            </a:pPr>
            <a:r>
              <a:rPr lang="en-US" sz="2000" dirty="0">
                <a:solidFill>
                  <a:schemeClr val="accent6">
                    <a:lumMod val="50000"/>
                  </a:schemeClr>
                </a:solidFill>
              </a:rPr>
              <a:t>It aims for the systematic collection, analysis, and storage of information of persons to expedite contact tracing efforts in the event that a positive case of COVID-19 is reported in the city. </a:t>
            </a:r>
          </a:p>
          <a:p>
            <a:pPr marL="285750" indent="-285750" algn="just">
              <a:buFontTx/>
              <a:buChar char="-"/>
            </a:pPr>
            <a:r>
              <a:rPr lang="en-US" sz="2000" dirty="0">
                <a:solidFill>
                  <a:schemeClr val="accent6">
                    <a:lumMod val="50000"/>
                  </a:schemeClr>
                </a:solidFill>
              </a:rPr>
              <a:t>It is designed to register entities, such as individual, juridical and transportation, for the monitoring of their activities for easier and faster contact tracing.</a:t>
            </a:r>
          </a:p>
        </p:txBody>
      </p:sp>
      <p:grpSp>
        <p:nvGrpSpPr>
          <p:cNvPr id="2" name="Group 1"/>
          <p:cNvGrpSpPr/>
          <p:nvPr/>
        </p:nvGrpSpPr>
        <p:grpSpPr>
          <a:xfrm>
            <a:off x="96500" y="1024063"/>
            <a:ext cx="3610261" cy="5807295"/>
            <a:chOff x="96500" y="1024063"/>
            <a:chExt cx="3610261" cy="5807295"/>
          </a:xfrm>
        </p:grpSpPr>
        <p:pic>
          <p:nvPicPr>
            <p:cNvPr id="3" name="Picture 2">
              <a:extLst>
                <a:ext uri="{FF2B5EF4-FFF2-40B4-BE49-F238E27FC236}">
                  <a16:creationId xmlns:a16="http://schemas.microsoft.com/office/drawing/2014/main" id="{434BBDE0-B0F7-4CC7-A1A8-C61CE3F230E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500" y="1024063"/>
              <a:ext cx="3610261" cy="5807295"/>
            </a:xfrm>
            <a:prstGeom prst="rect">
              <a:avLst/>
            </a:prstGeom>
          </p:spPr>
        </p:pic>
        <p:pic>
          <p:nvPicPr>
            <p:cNvPr id="7" name="Picture 6">
              <a:extLst>
                <a:ext uri="{FF2B5EF4-FFF2-40B4-BE49-F238E27FC236}">
                  <a16:creationId xmlns:a16="http://schemas.microsoft.com/office/drawing/2014/main" id="{434BBDE0-B0F7-4CC7-A1A8-C61CE3F230EA}"/>
                </a:ext>
              </a:extLst>
            </p:cNvPr>
            <p:cNvPicPr>
              <a:picLocks noChangeAspect="1"/>
            </p:cNvPicPr>
            <p:nvPr/>
          </p:nvPicPr>
          <p:blipFill rotWithShape="1">
            <a:blip r:embed="rId4">
              <a:extLst>
                <a:ext uri="{28A0092B-C50C-407E-A947-70E740481C1C}">
                  <a14:useLocalDpi xmlns:a14="http://schemas.microsoft.com/office/drawing/2010/main" val="0"/>
                </a:ext>
              </a:extLst>
            </a:blip>
            <a:srcRect l="12543" t="56273" r="9707" b="37868"/>
            <a:stretch/>
          </p:blipFill>
          <p:spPr>
            <a:xfrm>
              <a:off x="508765" y="4122610"/>
              <a:ext cx="2806996" cy="340242"/>
            </a:xfrm>
            <a:prstGeom prst="rect">
              <a:avLst/>
            </a:prstGeom>
          </p:spPr>
        </p:pic>
      </p:grpSp>
    </p:spTree>
    <p:extLst>
      <p:ext uri="{BB962C8B-B14F-4D97-AF65-F5344CB8AC3E}">
        <p14:creationId xmlns:p14="http://schemas.microsoft.com/office/powerpoint/2010/main" val="17422413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8B0410E-A991-4A2B-87BC-D926A568A2F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5622858" cy="4016327"/>
          </a:xfrm>
          <a:prstGeom prst="rect">
            <a:avLst/>
          </a:prstGeom>
        </p:spPr>
      </p:pic>
      <p:sp>
        <p:nvSpPr>
          <p:cNvPr id="6" name="TextBox 5">
            <a:extLst>
              <a:ext uri="{FF2B5EF4-FFF2-40B4-BE49-F238E27FC236}">
                <a16:creationId xmlns:a16="http://schemas.microsoft.com/office/drawing/2014/main" id="{8EB3BB3A-EF51-42FB-AB2C-5CD8F62C87EF}"/>
              </a:ext>
            </a:extLst>
          </p:cNvPr>
          <p:cNvSpPr txBox="1"/>
          <p:nvPr/>
        </p:nvSpPr>
        <p:spPr>
          <a:xfrm>
            <a:off x="7990203" y="422029"/>
            <a:ext cx="3865161" cy="461665"/>
          </a:xfrm>
          <a:prstGeom prst="rect">
            <a:avLst/>
          </a:prstGeom>
          <a:noFill/>
        </p:spPr>
        <p:txBody>
          <a:bodyPr wrap="none" rtlCol="0">
            <a:spAutoFit/>
          </a:bodyPr>
          <a:lstStyle/>
          <a:p>
            <a:r>
              <a:rPr lang="en-US" sz="2400" b="1" dirty="0">
                <a:solidFill>
                  <a:schemeClr val="accent6">
                    <a:lumMod val="50000"/>
                  </a:schemeClr>
                </a:solidFill>
              </a:rPr>
              <a:t>Launching of the Mobile App</a:t>
            </a:r>
            <a:endParaRPr lang="en-PH" sz="2400" b="1" dirty="0">
              <a:solidFill>
                <a:schemeClr val="accent6">
                  <a:lumMod val="50000"/>
                </a:schemeClr>
              </a:solidFill>
            </a:endParaRPr>
          </a:p>
        </p:txBody>
      </p:sp>
      <p:pic>
        <p:nvPicPr>
          <p:cNvPr id="8" name="Picture 7">
            <a:extLst>
              <a:ext uri="{FF2B5EF4-FFF2-40B4-BE49-F238E27FC236}">
                <a16:creationId xmlns:a16="http://schemas.microsoft.com/office/drawing/2014/main" id="{867F7A93-160F-4501-B1F1-E00341F5EA3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3488" y="1719943"/>
            <a:ext cx="4042635" cy="328128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9" name="Picture 8">
            <a:extLst>
              <a:ext uri="{FF2B5EF4-FFF2-40B4-BE49-F238E27FC236}">
                <a16:creationId xmlns:a16="http://schemas.microsoft.com/office/drawing/2014/main" id="{CF2B87BA-FBA5-4778-8643-117A5974582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42029" y="1719943"/>
            <a:ext cx="2529994" cy="329437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 name="Picture 2">
            <a:extLst>
              <a:ext uri="{FF2B5EF4-FFF2-40B4-BE49-F238E27FC236}">
                <a16:creationId xmlns:a16="http://schemas.microsoft.com/office/drawing/2014/main" id="{EA7D7485-83A5-4F34-8271-C86C5F1FB94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559507" y="1733030"/>
            <a:ext cx="4373755" cy="328128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0" name="TextBox 9">
            <a:extLst>
              <a:ext uri="{FF2B5EF4-FFF2-40B4-BE49-F238E27FC236}">
                <a16:creationId xmlns:a16="http://schemas.microsoft.com/office/drawing/2014/main" id="{71FC4D93-ED27-4811-918A-FCA0C3C16B3E}"/>
              </a:ext>
            </a:extLst>
          </p:cNvPr>
          <p:cNvSpPr txBox="1"/>
          <p:nvPr/>
        </p:nvSpPr>
        <p:spPr>
          <a:xfrm>
            <a:off x="204627" y="5331441"/>
            <a:ext cx="7068993" cy="338554"/>
          </a:xfrm>
          <a:prstGeom prst="rect">
            <a:avLst/>
          </a:prstGeom>
          <a:noFill/>
        </p:spPr>
        <p:txBody>
          <a:bodyPr wrap="square" rtlCol="0">
            <a:spAutoFit/>
          </a:bodyPr>
          <a:lstStyle>
            <a:defPPr>
              <a:defRPr lang="en-US"/>
            </a:defPPr>
            <a:lvl1pPr algn="just">
              <a:defRPr b="1" i="0">
                <a:solidFill>
                  <a:srgbClr val="008000"/>
                </a:solidFill>
                <a:effectLst/>
                <a:latin typeface="Arial" panose="020B0604020202020204" pitchFamily="34" charset="0"/>
              </a:defRPr>
            </a:lvl1pPr>
          </a:lstStyle>
          <a:p>
            <a:pPr algn="ctr"/>
            <a:r>
              <a:rPr lang="en-US" sz="1600" dirty="0"/>
              <a:t>Presentation to Various Stakeholders</a:t>
            </a:r>
            <a:endParaRPr lang="en-PH" sz="1600" dirty="0"/>
          </a:p>
        </p:txBody>
      </p:sp>
      <p:sp>
        <p:nvSpPr>
          <p:cNvPr id="11" name="TextBox 10">
            <a:extLst>
              <a:ext uri="{FF2B5EF4-FFF2-40B4-BE49-F238E27FC236}">
                <a16:creationId xmlns:a16="http://schemas.microsoft.com/office/drawing/2014/main" id="{868F3A88-2E83-4C61-81A3-56B0DD542748}"/>
              </a:ext>
            </a:extLst>
          </p:cNvPr>
          <p:cNvSpPr txBox="1"/>
          <p:nvPr/>
        </p:nvSpPr>
        <p:spPr>
          <a:xfrm>
            <a:off x="7756458" y="5331441"/>
            <a:ext cx="4042634" cy="584775"/>
          </a:xfrm>
          <a:prstGeom prst="rect">
            <a:avLst/>
          </a:prstGeom>
          <a:noFill/>
        </p:spPr>
        <p:txBody>
          <a:bodyPr wrap="square" rtlCol="0">
            <a:spAutoFit/>
          </a:bodyPr>
          <a:lstStyle>
            <a:defPPr>
              <a:defRPr lang="en-US"/>
            </a:defPPr>
            <a:lvl1pPr algn="just">
              <a:defRPr b="1" i="0">
                <a:solidFill>
                  <a:srgbClr val="008000"/>
                </a:solidFill>
                <a:effectLst/>
                <a:latin typeface="Arial" panose="020B0604020202020204" pitchFamily="34" charset="0"/>
              </a:defRPr>
            </a:lvl1pPr>
          </a:lstStyle>
          <a:p>
            <a:pPr algn="ctr"/>
            <a:r>
              <a:rPr lang="en-US" sz="1600" dirty="0"/>
              <a:t>Presentation of VAMOS </a:t>
            </a:r>
            <a:r>
              <a:rPr lang="en-US" sz="1600" dirty="0" err="1"/>
              <a:t>Infommercial</a:t>
            </a:r>
            <a:r>
              <a:rPr lang="en-US" sz="1600" dirty="0"/>
              <a:t> to the LCE</a:t>
            </a:r>
            <a:endParaRPr lang="en-PH" sz="1600" dirty="0"/>
          </a:p>
        </p:txBody>
      </p:sp>
    </p:spTree>
    <p:extLst>
      <p:ext uri="{BB962C8B-B14F-4D97-AF65-F5344CB8AC3E}">
        <p14:creationId xmlns:p14="http://schemas.microsoft.com/office/powerpoint/2010/main" val="33803457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200CB9B-2050-40EB-A765-E462ED937D9B}"/>
              </a:ext>
            </a:extLst>
          </p:cNvPr>
          <p:cNvSpPr txBox="1"/>
          <p:nvPr/>
        </p:nvSpPr>
        <p:spPr>
          <a:xfrm>
            <a:off x="1214507" y="3221020"/>
            <a:ext cx="8745415" cy="646331"/>
          </a:xfrm>
          <a:prstGeom prst="rect">
            <a:avLst/>
          </a:prstGeom>
          <a:noFill/>
        </p:spPr>
        <p:txBody>
          <a:bodyPr wrap="square" rtlCol="0">
            <a:spAutoFit/>
          </a:bodyPr>
          <a:lstStyle/>
          <a:p>
            <a:pPr algn="r"/>
            <a:r>
              <a:rPr lang="en-US" sz="3600" b="1" dirty="0">
                <a:solidFill>
                  <a:srgbClr val="70AD47">
                    <a:lumMod val="75000"/>
                  </a:srgbClr>
                </a:solidFill>
                <a:latin typeface="Times New Roman" panose="02020603050405020304" pitchFamily="18" charset="0"/>
                <a:ea typeface="Calibri" panose="020F0502020204030204" pitchFamily="34" charset="0"/>
              </a:rPr>
              <a:t>ADOPTION OF THE TECHNOLOGY </a:t>
            </a:r>
            <a:endParaRPr lang="en-PH" sz="4400" b="1" dirty="0">
              <a:solidFill>
                <a:srgbClr val="70AD47">
                  <a:lumMod val="75000"/>
                </a:srgbClr>
              </a:solidFill>
            </a:endParaRPr>
          </a:p>
        </p:txBody>
      </p:sp>
    </p:spTree>
    <p:extLst>
      <p:ext uri="{BB962C8B-B14F-4D97-AF65-F5344CB8AC3E}">
        <p14:creationId xmlns:p14="http://schemas.microsoft.com/office/powerpoint/2010/main" val="39515319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8B0410E-A991-4A2B-87BC-D926A568A2F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5622858" cy="4016327"/>
          </a:xfrm>
          <a:prstGeom prst="rect">
            <a:avLst/>
          </a:prstGeom>
        </p:spPr>
      </p:pic>
      <p:sp>
        <p:nvSpPr>
          <p:cNvPr id="6" name="TextBox 5">
            <a:extLst>
              <a:ext uri="{FF2B5EF4-FFF2-40B4-BE49-F238E27FC236}">
                <a16:creationId xmlns:a16="http://schemas.microsoft.com/office/drawing/2014/main" id="{8EB3BB3A-EF51-42FB-AB2C-5CD8F62C87EF}"/>
              </a:ext>
            </a:extLst>
          </p:cNvPr>
          <p:cNvSpPr txBox="1"/>
          <p:nvPr/>
        </p:nvSpPr>
        <p:spPr>
          <a:xfrm>
            <a:off x="9324414" y="323553"/>
            <a:ext cx="2566344" cy="461665"/>
          </a:xfrm>
          <a:prstGeom prst="rect">
            <a:avLst/>
          </a:prstGeom>
          <a:noFill/>
        </p:spPr>
        <p:txBody>
          <a:bodyPr wrap="none" rtlCol="0">
            <a:spAutoFit/>
          </a:bodyPr>
          <a:lstStyle/>
          <a:p>
            <a:r>
              <a:rPr lang="en-US" sz="2400" b="1" dirty="0">
                <a:solidFill>
                  <a:schemeClr val="accent6">
                    <a:lumMod val="50000"/>
                  </a:schemeClr>
                </a:solidFill>
              </a:rPr>
              <a:t>Policy Formulation</a:t>
            </a:r>
            <a:endParaRPr lang="en-PH" sz="2400" b="1" dirty="0">
              <a:solidFill>
                <a:schemeClr val="accent6">
                  <a:lumMod val="50000"/>
                </a:schemeClr>
              </a:solidFill>
            </a:endParaRPr>
          </a:p>
        </p:txBody>
      </p:sp>
      <p:pic>
        <p:nvPicPr>
          <p:cNvPr id="8" name="Picture 7">
            <a:extLst>
              <a:ext uri="{FF2B5EF4-FFF2-40B4-BE49-F238E27FC236}">
                <a16:creationId xmlns:a16="http://schemas.microsoft.com/office/drawing/2014/main" id="{63D58D13-D7B9-47C8-879D-A73D3DC1F72D}"/>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433"/>
          <a:stretch/>
        </p:blipFill>
        <p:spPr>
          <a:xfrm>
            <a:off x="4321975" y="978360"/>
            <a:ext cx="3835198" cy="543051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3" name="TextBox 12">
            <a:extLst>
              <a:ext uri="{FF2B5EF4-FFF2-40B4-BE49-F238E27FC236}">
                <a16:creationId xmlns:a16="http://schemas.microsoft.com/office/drawing/2014/main" id="{82384870-B597-4099-95B6-8184BAD7A51F}"/>
              </a:ext>
            </a:extLst>
          </p:cNvPr>
          <p:cNvSpPr txBox="1"/>
          <p:nvPr/>
        </p:nvSpPr>
        <p:spPr>
          <a:xfrm>
            <a:off x="329609" y="2387756"/>
            <a:ext cx="3880885" cy="338554"/>
          </a:xfrm>
          <a:prstGeom prst="rect">
            <a:avLst/>
          </a:prstGeom>
          <a:noFill/>
        </p:spPr>
        <p:txBody>
          <a:bodyPr wrap="square" rtlCol="0">
            <a:spAutoFit/>
          </a:bodyPr>
          <a:lstStyle>
            <a:defPPr>
              <a:defRPr lang="en-US"/>
            </a:defPPr>
            <a:lvl1pPr algn="just">
              <a:defRPr b="1" i="0">
                <a:solidFill>
                  <a:srgbClr val="008000"/>
                </a:solidFill>
                <a:effectLst/>
                <a:latin typeface="Arial" panose="020B0604020202020204" pitchFamily="34" charset="0"/>
              </a:defRPr>
            </a:lvl1pPr>
          </a:lstStyle>
          <a:p>
            <a:r>
              <a:rPr lang="en-US" sz="1600" dirty="0"/>
              <a:t>Executive No. 235, Series of 2020</a:t>
            </a:r>
            <a:endParaRPr lang="en-PH" sz="1600" dirty="0"/>
          </a:p>
        </p:txBody>
      </p:sp>
      <p:sp>
        <p:nvSpPr>
          <p:cNvPr id="14" name="TextBox 13">
            <a:extLst>
              <a:ext uri="{FF2B5EF4-FFF2-40B4-BE49-F238E27FC236}">
                <a16:creationId xmlns:a16="http://schemas.microsoft.com/office/drawing/2014/main" id="{6EF9581F-6831-44C4-971B-82BF7C1C96C3}"/>
              </a:ext>
            </a:extLst>
          </p:cNvPr>
          <p:cNvSpPr txBox="1"/>
          <p:nvPr/>
        </p:nvSpPr>
        <p:spPr>
          <a:xfrm>
            <a:off x="0" y="2815998"/>
            <a:ext cx="4210494" cy="923330"/>
          </a:xfrm>
          <a:prstGeom prst="rect">
            <a:avLst/>
          </a:prstGeom>
          <a:noFill/>
        </p:spPr>
        <p:txBody>
          <a:bodyPr wrap="square" rtlCol="0">
            <a:spAutoFit/>
          </a:bodyPr>
          <a:lstStyle/>
          <a:p>
            <a:pPr algn="ctr"/>
            <a:r>
              <a:rPr lang="en-US" dirty="0">
                <a:solidFill>
                  <a:schemeClr val="accent6">
                    <a:lumMod val="50000"/>
                  </a:schemeClr>
                </a:solidFill>
                <a:latin typeface="Monotype Corsiva" panose="03010101010201010101" pitchFamily="66" charset="0"/>
              </a:rPr>
              <a:t>“Directing all Government Offices</a:t>
            </a:r>
          </a:p>
          <a:p>
            <a:pPr algn="ctr"/>
            <a:r>
              <a:rPr lang="en-US" dirty="0">
                <a:solidFill>
                  <a:schemeClr val="accent6">
                    <a:lumMod val="50000"/>
                  </a:schemeClr>
                </a:solidFill>
                <a:latin typeface="Monotype Corsiva" panose="03010101010201010101" pitchFamily="66" charset="0"/>
              </a:rPr>
              <a:t>and Barangays in the City of  San Carlos </a:t>
            </a:r>
          </a:p>
          <a:p>
            <a:pPr algn="ctr"/>
            <a:r>
              <a:rPr lang="en-US" dirty="0">
                <a:solidFill>
                  <a:schemeClr val="accent6">
                    <a:lumMod val="50000"/>
                  </a:schemeClr>
                </a:solidFill>
                <a:latin typeface="Monotype Corsiva" panose="03010101010201010101" pitchFamily="66" charset="0"/>
              </a:rPr>
              <a:t>to Use and Implement </a:t>
            </a:r>
            <a:r>
              <a:rPr lang="en-US" dirty="0" err="1">
                <a:solidFill>
                  <a:schemeClr val="accent6">
                    <a:lumMod val="50000"/>
                  </a:schemeClr>
                </a:solidFill>
                <a:latin typeface="Monotype Corsiva" panose="03010101010201010101" pitchFamily="66" charset="0"/>
              </a:rPr>
              <a:t>VAMOS”App</a:t>
            </a:r>
            <a:r>
              <a:rPr lang="en-US" dirty="0">
                <a:solidFill>
                  <a:schemeClr val="accent6">
                    <a:lumMod val="50000"/>
                  </a:schemeClr>
                </a:solidFill>
                <a:latin typeface="Monotype Corsiva" panose="03010101010201010101" pitchFamily="66" charset="0"/>
              </a:rPr>
              <a:t>”</a:t>
            </a:r>
            <a:endParaRPr lang="en-PH" dirty="0">
              <a:solidFill>
                <a:schemeClr val="accent6">
                  <a:lumMod val="50000"/>
                </a:schemeClr>
              </a:solidFill>
              <a:latin typeface="Monotype Corsiva" panose="03010101010201010101" pitchFamily="66" charset="0"/>
            </a:endParaRPr>
          </a:p>
        </p:txBody>
      </p:sp>
      <p:sp>
        <p:nvSpPr>
          <p:cNvPr id="15" name="TextBox 14">
            <a:extLst>
              <a:ext uri="{FF2B5EF4-FFF2-40B4-BE49-F238E27FC236}">
                <a16:creationId xmlns:a16="http://schemas.microsoft.com/office/drawing/2014/main" id="{A79A4E61-502A-4B2B-846A-6E2F25D6B8A4}"/>
              </a:ext>
            </a:extLst>
          </p:cNvPr>
          <p:cNvSpPr txBox="1"/>
          <p:nvPr/>
        </p:nvSpPr>
        <p:spPr>
          <a:xfrm>
            <a:off x="1" y="4167075"/>
            <a:ext cx="4321974" cy="338554"/>
          </a:xfrm>
          <a:prstGeom prst="rect">
            <a:avLst/>
          </a:prstGeom>
          <a:noFill/>
        </p:spPr>
        <p:txBody>
          <a:bodyPr wrap="square" rtlCol="0">
            <a:spAutoFit/>
          </a:bodyPr>
          <a:lstStyle>
            <a:defPPr>
              <a:defRPr lang="en-US"/>
            </a:defPPr>
            <a:lvl1pPr algn="just">
              <a:defRPr b="1" i="0">
                <a:solidFill>
                  <a:srgbClr val="008000"/>
                </a:solidFill>
                <a:effectLst/>
                <a:latin typeface="Arial" panose="020B0604020202020204" pitchFamily="34" charset="0"/>
              </a:defRPr>
            </a:lvl1pPr>
          </a:lstStyle>
          <a:p>
            <a:pPr algn="ctr"/>
            <a:r>
              <a:rPr lang="en-US" sz="1600" dirty="0"/>
              <a:t>Executive No. 243, Series of 2020</a:t>
            </a:r>
            <a:endParaRPr lang="en-PH" sz="1600" dirty="0"/>
          </a:p>
        </p:txBody>
      </p:sp>
      <p:sp>
        <p:nvSpPr>
          <p:cNvPr id="16" name="TextBox 15">
            <a:extLst>
              <a:ext uri="{FF2B5EF4-FFF2-40B4-BE49-F238E27FC236}">
                <a16:creationId xmlns:a16="http://schemas.microsoft.com/office/drawing/2014/main" id="{6602D855-349D-444D-9ED4-D54D8AB2E277}"/>
              </a:ext>
            </a:extLst>
          </p:cNvPr>
          <p:cNvSpPr txBox="1"/>
          <p:nvPr/>
        </p:nvSpPr>
        <p:spPr>
          <a:xfrm>
            <a:off x="1" y="4576269"/>
            <a:ext cx="4321974" cy="1015663"/>
          </a:xfrm>
          <a:prstGeom prst="rect">
            <a:avLst/>
          </a:prstGeom>
          <a:noFill/>
        </p:spPr>
        <p:txBody>
          <a:bodyPr wrap="square" rtlCol="0">
            <a:spAutoFit/>
          </a:bodyPr>
          <a:lstStyle/>
          <a:p>
            <a:pPr algn="ctr"/>
            <a:r>
              <a:rPr lang="en-US" sz="2000" dirty="0">
                <a:solidFill>
                  <a:schemeClr val="accent6">
                    <a:lumMod val="50000"/>
                  </a:schemeClr>
                </a:solidFill>
                <a:latin typeface="Monotype Corsiva" panose="03010101010201010101" pitchFamily="66" charset="0"/>
              </a:rPr>
              <a:t>“Directing all Private Business and</a:t>
            </a:r>
          </a:p>
          <a:p>
            <a:pPr algn="ctr"/>
            <a:r>
              <a:rPr lang="en-US" sz="2000" dirty="0">
                <a:solidFill>
                  <a:schemeClr val="accent6">
                    <a:lumMod val="50000"/>
                  </a:schemeClr>
                </a:solidFill>
                <a:latin typeface="Monotype Corsiva" panose="03010101010201010101" pitchFamily="66" charset="0"/>
              </a:rPr>
              <a:t>Commercial Establishments to Use</a:t>
            </a:r>
          </a:p>
          <a:p>
            <a:pPr algn="ctr"/>
            <a:r>
              <a:rPr lang="en-US" sz="2000" dirty="0">
                <a:solidFill>
                  <a:schemeClr val="accent6">
                    <a:lumMod val="50000"/>
                  </a:schemeClr>
                </a:solidFill>
                <a:latin typeface="Monotype Corsiva" panose="03010101010201010101" pitchFamily="66" charset="0"/>
              </a:rPr>
              <a:t>And Implement the VAMOS App”</a:t>
            </a:r>
            <a:endParaRPr lang="en-PH" sz="2000" dirty="0">
              <a:solidFill>
                <a:schemeClr val="accent6">
                  <a:lumMod val="50000"/>
                </a:schemeClr>
              </a:solidFill>
              <a:latin typeface="Monotype Corsiva" panose="03010101010201010101" pitchFamily="66" charset="0"/>
            </a:endParaRPr>
          </a:p>
        </p:txBody>
      </p:sp>
      <p:pic>
        <p:nvPicPr>
          <p:cNvPr id="18" name="Picture 17">
            <a:extLst>
              <a:ext uri="{FF2B5EF4-FFF2-40B4-BE49-F238E27FC236}">
                <a16:creationId xmlns:a16="http://schemas.microsoft.com/office/drawing/2014/main" id="{83516B9B-0977-4F29-9AE6-A9384E294BD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384208" y="978360"/>
            <a:ext cx="3575426" cy="543957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303639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8B0410E-A991-4A2B-87BC-D926A568A2F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5622858" cy="4016327"/>
          </a:xfrm>
          <a:prstGeom prst="rect">
            <a:avLst/>
          </a:prstGeom>
        </p:spPr>
      </p:pic>
      <p:sp>
        <p:nvSpPr>
          <p:cNvPr id="13" name="TextBox 12">
            <a:extLst>
              <a:ext uri="{FF2B5EF4-FFF2-40B4-BE49-F238E27FC236}">
                <a16:creationId xmlns:a16="http://schemas.microsoft.com/office/drawing/2014/main" id="{82384870-B597-4099-95B6-8184BAD7A51F}"/>
              </a:ext>
            </a:extLst>
          </p:cNvPr>
          <p:cNvSpPr txBox="1"/>
          <p:nvPr/>
        </p:nvSpPr>
        <p:spPr>
          <a:xfrm>
            <a:off x="3711765" y="1015310"/>
            <a:ext cx="4739246" cy="369332"/>
          </a:xfrm>
          <a:prstGeom prst="rect">
            <a:avLst/>
          </a:prstGeom>
          <a:noFill/>
        </p:spPr>
        <p:txBody>
          <a:bodyPr wrap="square" rtlCol="0">
            <a:spAutoFit/>
          </a:bodyPr>
          <a:lstStyle>
            <a:defPPr>
              <a:defRPr lang="en-US"/>
            </a:defPPr>
            <a:lvl1pPr algn="just">
              <a:defRPr sz="2000" b="0" i="0">
                <a:solidFill>
                  <a:srgbClr val="008000"/>
                </a:solidFill>
                <a:effectLst/>
                <a:latin typeface="Arial" panose="020B0604020202020204" pitchFamily="34" charset="0"/>
              </a:defRPr>
            </a:lvl1pPr>
          </a:lstStyle>
          <a:p>
            <a:r>
              <a:rPr lang="en-US" sz="1800" b="1" dirty="0"/>
              <a:t>The VAMOS Community App Ordinance</a:t>
            </a:r>
            <a:endParaRPr lang="en-PH" sz="1800" b="1" dirty="0"/>
          </a:p>
        </p:txBody>
      </p:sp>
      <p:sp>
        <p:nvSpPr>
          <p:cNvPr id="7" name="TextBox 6">
            <a:extLst>
              <a:ext uri="{FF2B5EF4-FFF2-40B4-BE49-F238E27FC236}">
                <a16:creationId xmlns:a16="http://schemas.microsoft.com/office/drawing/2014/main" id="{84D2AE46-745A-407F-87FC-AB89CB65A1FA}"/>
              </a:ext>
            </a:extLst>
          </p:cNvPr>
          <p:cNvSpPr txBox="1"/>
          <p:nvPr/>
        </p:nvSpPr>
        <p:spPr>
          <a:xfrm>
            <a:off x="9324414" y="323553"/>
            <a:ext cx="2566344" cy="461665"/>
          </a:xfrm>
          <a:prstGeom prst="rect">
            <a:avLst/>
          </a:prstGeom>
          <a:noFill/>
        </p:spPr>
        <p:txBody>
          <a:bodyPr wrap="none" rtlCol="0">
            <a:spAutoFit/>
          </a:bodyPr>
          <a:lstStyle/>
          <a:p>
            <a:r>
              <a:rPr lang="en-US" sz="2400" b="1" dirty="0">
                <a:solidFill>
                  <a:schemeClr val="accent6">
                    <a:lumMod val="50000"/>
                  </a:schemeClr>
                </a:solidFill>
              </a:rPr>
              <a:t>Policy Formulation</a:t>
            </a:r>
            <a:endParaRPr lang="en-PH" sz="2400" b="1" dirty="0">
              <a:solidFill>
                <a:schemeClr val="accent6">
                  <a:lumMod val="50000"/>
                </a:schemeClr>
              </a:solidFill>
            </a:endParaRPr>
          </a:p>
        </p:txBody>
      </p:sp>
      <p:pic>
        <p:nvPicPr>
          <p:cNvPr id="2" name="Picture 1"/>
          <p:cNvPicPr>
            <a:picLocks noChangeAspect="1"/>
          </p:cNvPicPr>
          <p:nvPr/>
        </p:nvPicPr>
        <p:blipFill rotWithShape="1">
          <a:blip r:embed="rId4" cstate="print">
            <a:extLst>
              <a:ext uri="{28A0092B-C50C-407E-A947-70E740481C1C}">
                <a14:useLocalDpi xmlns:a14="http://schemas.microsoft.com/office/drawing/2010/main" val="0"/>
              </a:ext>
            </a:extLst>
          </a:blip>
          <a:srcRect t="6821" b="3101"/>
          <a:stretch/>
        </p:blipFill>
        <p:spPr>
          <a:xfrm>
            <a:off x="0" y="1951602"/>
            <a:ext cx="2670380" cy="3678865"/>
          </a:xfrm>
          <a:prstGeom prst="rect">
            <a:avLst/>
          </a:prstGeom>
        </p:spPr>
      </p:pic>
      <p:pic>
        <p:nvPicPr>
          <p:cNvPr id="3" name="Picture 2"/>
          <p:cNvPicPr>
            <a:picLocks noChangeAspect="1"/>
          </p:cNvPicPr>
          <p:nvPr/>
        </p:nvPicPr>
        <p:blipFill rotWithShape="1">
          <a:blip r:embed="rId5" cstate="print">
            <a:extLst>
              <a:ext uri="{28A0092B-C50C-407E-A947-70E740481C1C}">
                <a14:useLocalDpi xmlns:a14="http://schemas.microsoft.com/office/drawing/2010/main" val="0"/>
              </a:ext>
            </a:extLst>
          </a:blip>
          <a:srcRect t="4718" b="3256"/>
          <a:stretch/>
        </p:blipFill>
        <p:spPr>
          <a:xfrm>
            <a:off x="1459187" y="2913322"/>
            <a:ext cx="2560950" cy="3604436"/>
          </a:xfrm>
          <a:prstGeom prst="rect">
            <a:avLst/>
          </a:prstGeom>
        </p:spPr>
      </p:pic>
      <p:pic>
        <p:nvPicPr>
          <p:cNvPr id="4" name="Picture 3"/>
          <p:cNvPicPr>
            <a:picLocks noChangeAspect="1"/>
          </p:cNvPicPr>
          <p:nvPr/>
        </p:nvPicPr>
        <p:blipFill rotWithShape="1">
          <a:blip r:embed="rId6" cstate="print">
            <a:extLst>
              <a:ext uri="{28A0092B-C50C-407E-A947-70E740481C1C}">
                <a14:useLocalDpi xmlns:a14="http://schemas.microsoft.com/office/drawing/2010/main" val="0"/>
              </a:ext>
            </a:extLst>
          </a:blip>
          <a:srcRect t="4719" b="3255"/>
          <a:stretch/>
        </p:blipFill>
        <p:spPr>
          <a:xfrm>
            <a:off x="3293805" y="1886304"/>
            <a:ext cx="2563445" cy="3607950"/>
          </a:xfrm>
          <a:prstGeom prst="rect">
            <a:avLst/>
          </a:prstGeom>
        </p:spPr>
      </p:pic>
      <p:pic>
        <p:nvPicPr>
          <p:cNvPr id="6" name="Picture 5"/>
          <p:cNvPicPr>
            <a:picLocks noChangeAspect="1"/>
          </p:cNvPicPr>
          <p:nvPr/>
        </p:nvPicPr>
        <p:blipFill rotWithShape="1">
          <a:blip r:embed="rId7" cstate="print">
            <a:extLst>
              <a:ext uri="{28A0092B-C50C-407E-A947-70E740481C1C}">
                <a14:useLocalDpi xmlns:a14="http://schemas.microsoft.com/office/drawing/2010/main" val="0"/>
              </a:ext>
            </a:extLst>
          </a:blip>
          <a:srcRect t="4717" b="2946"/>
          <a:stretch/>
        </p:blipFill>
        <p:spPr>
          <a:xfrm>
            <a:off x="5206783" y="3381468"/>
            <a:ext cx="2342333" cy="3307850"/>
          </a:xfrm>
          <a:prstGeom prst="rect">
            <a:avLst/>
          </a:prstGeom>
        </p:spPr>
      </p:pic>
      <p:pic>
        <p:nvPicPr>
          <p:cNvPr id="8" name="Picture 7"/>
          <p:cNvPicPr>
            <a:picLocks noChangeAspect="1"/>
          </p:cNvPicPr>
          <p:nvPr/>
        </p:nvPicPr>
        <p:blipFill rotWithShape="1">
          <a:blip r:embed="rId8" cstate="print">
            <a:extLst>
              <a:ext uri="{28A0092B-C50C-407E-A947-70E740481C1C}">
                <a14:useLocalDpi xmlns:a14="http://schemas.microsoft.com/office/drawing/2010/main" val="0"/>
              </a:ext>
            </a:extLst>
          </a:blip>
          <a:srcRect t="4718" b="2946"/>
          <a:stretch/>
        </p:blipFill>
        <p:spPr>
          <a:xfrm>
            <a:off x="6697068" y="1708498"/>
            <a:ext cx="2386489" cy="3370207"/>
          </a:xfrm>
          <a:prstGeom prst="rect">
            <a:avLst/>
          </a:prstGeom>
        </p:spPr>
      </p:pic>
      <p:pic>
        <p:nvPicPr>
          <p:cNvPr id="9" name="Picture 8"/>
          <p:cNvPicPr>
            <a:picLocks noChangeAspect="1"/>
          </p:cNvPicPr>
          <p:nvPr/>
        </p:nvPicPr>
        <p:blipFill rotWithShape="1">
          <a:blip r:embed="rId9" cstate="print">
            <a:extLst>
              <a:ext uri="{28A0092B-C50C-407E-A947-70E740481C1C}">
                <a14:useLocalDpi xmlns:a14="http://schemas.microsoft.com/office/drawing/2010/main" val="0"/>
              </a:ext>
            </a:extLst>
          </a:blip>
          <a:srcRect t="4718" b="2790"/>
          <a:stretch/>
        </p:blipFill>
        <p:spPr>
          <a:xfrm>
            <a:off x="8451011" y="3274825"/>
            <a:ext cx="2413795" cy="3414493"/>
          </a:xfrm>
          <a:prstGeom prst="rect">
            <a:avLst/>
          </a:prstGeom>
        </p:spPr>
      </p:pic>
      <p:pic>
        <p:nvPicPr>
          <p:cNvPr id="10" name="Picture 9"/>
          <p:cNvPicPr>
            <a:picLocks noChangeAspect="1"/>
          </p:cNvPicPr>
          <p:nvPr/>
        </p:nvPicPr>
        <p:blipFill rotWithShape="1">
          <a:blip r:embed="rId10" cstate="print">
            <a:extLst>
              <a:ext uri="{28A0092B-C50C-407E-A947-70E740481C1C}">
                <a14:useLocalDpi xmlns:a14="http://schemas.microsoft.com/office/drawing/2010/main" val="0"/>
              </a:ext>
            </a:extLst>
          </a:blip>
          <a:srcRect t="4717" b="2946"/>
          <a:stretch/>
        </p:blipFill>
        <p:spPr>
          <a:xfrm>
            <a:off x="9873666" y="1637845"/>
            <a:ext cx="2318334" cy="3273959"/>
          </a:xfrm>
          <a:prstGeom prst="rect">
            <a:avLst/>
          </a:prstGeom>
        </p:spPr>
      </p:pic>
      <p:pic>
        <p:nvPicPr>
          <p:cNvPr id="12" name="Picture 11"/>
          <p:cNvPicPr>
            <a:picLocks noChangeAspect="1"/>
          </p:cNvPicPr>
          <p:nvPr/>
        </p:nvPicPr>
        <p:blipFill rotWithShape="1">
          <a:blip r:embed="rId11">
            <a:extLst>
              <a:ext uri="{28A0092B-C50C-407E-A947-70E740481C1C}">
                <a14:useLocalDpi xmlns:a14="http://schemas.microsoft.com/office/drawing/2010/main" val="0"/>
              </a:ext>
            </a:extLst>
          </a:blip>
          <a:srcRect l="10563" t="8294" r="10379" b="84080"/>
          <a:stretch/>
        </p:blipFill>
        <p:spPr>
          <a:xfrm>
            <a:off x="3549495" y="1418056"/>
            <a:ext cx="7999242" cy="1180214"/>
          </a:xfrm>
          <a:prstGeom prst="rect">
            <a:avLst/>
          </a:prstGeom>
          <a:ln w="28575">
            <a:solidFill>
              <a:srgbClr val="C00000"/>
            </a:solidFill>
          </a:ln>
        </p:spPr>
      </p:pic>
    </p:spTree>
    <p:extLst>
      <p:ext uri="{BB962C8B-B14F-4D97-AF65-F5344CB8AC3E}">
        <p14:creationId xmlns:p14="http://schemas.microsoft.com/office/powerpoint/2010/main" val="8634081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F51AC3D-649F-4867-B10D-A507C6F0852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840835" y="3486913"/>
            <a:ext cx="2263559" cy="127362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 name="Picture 4">
            <a:extLst>
              <a:ext uri="{FF2B5EF4-FFF2-40B4-BE49-F238E27FC236}">
                <a16:creationId xmlns:a16="http://schemas.microsoft.com/office/drawing/2014/main" id="{28B0410E-A991-4A2B-87BC-D926A568A2F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0"/>
            <a:ext cx="5622858" cy="4016327"/>
          </a:xfrm>
          <a:prstGeom prst="rect">
            <a:avLst/>
          </a:prstGeom>
        </p:spPr>
      </p:pic>
      <p:pic>
        <p:nvPicPr>
          <p:cNvPr id="11" name="Picture 10">
            <a:extLst>
              <a:ext uri="{FF2B5EF4-FFF2-40B4-BE49-F238E27FC236}">
                <a16:creationId xmlns:a16="http://schemas.microsoft.com/office/drawing/2014/main" id="{E7CD7520-9258-4124-A23B-AEB00D80D958}"/>
              </a:ext>
            </a:extLst>
          </p:cNvPr>
          <p:cNvPicPr/>
          <p:nvPr/>
        </p:nvPicPr>
        <p:blipFill>
          <a:blip r:embed="rId5" cstate="print">
            <a:extLst>
              <a:ext uri="{28A0092B-C50C-407E-A947-70E740481C1C}">
                <a14:useLocalDpi xmlns:a14="http://schemas.microsoft.com/office/drawing/2010/main" val="0"/>
              </a:ext>
            </a:extLst>
          </a:blip>
          <a:srcRect l="1629" r="1629"/>
          <a:stretch/>
        </p:blipFill>
        <p:spPr bwMode="auto">
          <a:xfrm>
            <a:off x="7351166" y="3467765"/>
            <a:ext cx="4293902" cy="2961172"/>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a:extLst>
            <a:ext uri="{53640926-AAD7-44D8-BBD7-CCE9431645EC}">
              <a14:shadowObscured xmlns:a14="http://schemas.microsoft.com/office/drawing/2010/main"/>
            </a:ext>
          </a:extLst>
        </p:spPr>
      </p:pic>
      <p:pic>
        <p:nvPicPr>
          <p:cNvPr id="14" name="Picture 13">
            <a:extLst>
              <a:ext uri="{FF2B5EF4-FFF2-40B4-BE49-F238E27FC236}">
                <a16:creationId xmlns:a16="http://schemas.microsoft.com/office/drawing/2014/main" id="{C4A74597-C465-4B0E-A8F5-1CAE82FB0341}"/>
              </a:ext>
            </a:extLst>
          </p:cNvPr>
          <p:cNvPicPr/>
          <p:nvPr/>
        </p:nvPicPr>
        <p:blipFill>
          <a:blip r:embed="rId6" cstate="print">
            <a:extLst>
              <a:ext uri="{28A0092B-C50C-407E-A947-70E740481C1C}">
                <a14:useLocalDpi xmlns:a14="http://schemas.microsoft.com/office/drawing/2010/main" val="0"/>
              </a:ext>
            </a:extLst>
          </a:blip>
          <a:srcRect t="4793" b="4793"/>
          <a:stretch/>
        </p:blipFill>
        <p:spPr>
          <a:xfrm>
            <a:off x="4824513" y="1096212"/>
            <a:ext cx="3460088" cy="2087129"/>
          </a:xfrm>
          <a:prstGeom prst="round2DiagRect">
            <a:avLst>
              <a:gd name="adj1" fmla="val 24081"/>
              <a:gd name="adj2" fmla="val 0"/>
            </a:avLst>
          </a:prstGeom>
          <a:ln w="88900" cap="sq">
            <a:solidFill>
              <a:srgbClr val="FFFFFF"/>
            </a:solidFill>
            <a:miter lim="800000"/>
          </a:ln>
          <a:effectLst>
            <a:outerShdw blurRad="254000" algn="tl" rotWithShape="0">
              <a:srgbClr val="000000">
                <a:alpha val="43000"/>
              </a:srgbClr>
            </a:outerShdw>
          </a:effectLst>
        </p:spPr>
      </p:pic>
      <p:sp>
        <p:nvSpPr>
          <p:cNvPr id="12" name="TextBox 11">
            <a:extLst>
              <a:ext uri="{FF2B5EF4-FFF2-40B4-BE49-F238E27FC236}">
                <a16:creationId xmlns:a16="http://schemas.microsoft.com/office/drawing/2014/main" id="{21B94B78-8FCA-449E-A46C-2AAE23E8276C}"/>
              </a:ext>
            </a:extLst>
          </p:cNvPr>
          <p:cNvSpPr txBox="1"/>
          <p:nvPr/>
        </p:nvSpPr>
        <p:spPr>
          <a:xfrm>
            <a:off x="5652751" y="323553"/>
            <a:ext cx="6318140" cy="461665"/>
          </a:xfrm>
          <a:prstGeom prst="rect">
            <a:avLst/>
          </a:prstGeom>
          <a:noFill/>
        </p:spPr>
        <p:txBody>
          <a:bodyPr wrap="none" rtlCol="0">
            <a:spAutoFit/>
          </a:bodyPr>
          <a:lstStyle>
            <a:defPPr>
              <a:defRPr lang="en-US"/>
            </a:defPPr>
            <a:lvl1pPr>
              <a:defRPr sz="2400" b="1">
                <a:solidFill>
                  <a:schemeClr val="accent6">
                    <a:lumMod val="50000"/>
                  </a:schemeClr>
                </a:solidFill>
              </a:defRPr>
            </a:lvl1pPr>
          </a:lstStyle>
          <a:p>
            <a:r>
              <a:rPr lang="en-US" dirty="0"/>
              <a:t>Technology Dissemination / Citizen participation</a:t>
            </a:r>
            <a:endParaRPr lang="en-PH" dirty="0"/>
          </a:p>
        </p:txBody>
      </p:sp>
      <p:pic>
        <p:nvPicPr>
          <p:cNvPr id="20" name="Picture 19">
            <a:extLst>
              <a:ext uri="{FF2B5EF4-FFF2-40B4-BE49-F238E27FC236}">
                <a16:creationId xmlns:a16="http://schemas.microsoft.com/office/drawing/2014/main" id="{9D84DECB-1DD3-4DE3-B21A-CD6115FD15A0}"/>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p:blipFill>
        <p:spPr>
          <a:xfrm>
            <a:off x="8555430" y="1056356"/>
            <a:ext cx="3128394" cy="208712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3" name="TextBox 12">
            <a:extLst>
              <a:ext uri="{FF2B5EF4-FFF2-40B4-BE49-F238E27FC236}">
                <a16:creationId xmlns:a16="http://schemas.microsoft.com/office/drawing/2014/main" id="{8EA3CC56-FA59-412B-A66E-88F1B994BDC9}"/>
              </a:ext>
            </a:extLst>
          </p:cNvPr>
          <p:cNvSpPr txBox="1"/>
          <p:nvPr/>
        </p:nvSpPr>
        <p:spPr>
          <a:xfrm>
            <a:off x="-70336" y="2514501"/>
            <a:ext cx="4417253" cy="4247317"/>
          </a:xfrm>
          <a:prstGeom prst="rect">
            <a:avLst/>
          </a:prstGeom>
          <a:noFill/>
        </p:spPr>
        <p:txBody>
          <a:bodyPr wrap="square" rtlCol="0">
            <a:spAutoFit/>
          </a:bodyPr>
          <a:lstStyle>
            <a:defPPr>
              <a:defRPr lang="en-US"/>
            </a:defPPr>
            <a:lvl1pPr algn="just">
              <a:defRPr sz="1600" b="0" i="0">
                <a:solidFill>
                  <a:srgbClr val="008000"/>
                </a:solidFill>
                <a:effectLst/>
                <a:latin typeface="Arial" panose="020B0604020202020204" pitchFamily="34" charset="0"/>
              </a:defRPr>
            </a:lvl1pPr>
          </a:lstStyle>
          <a:p>
            <a:pPr marL="742950" lvl="1" indent="-285750" algn="just">
              <a:buFont typeface="Arial" panose="020B0604020202020204" pitchFamily="34" charset="0"/>
              <a:buChar char="•"/>
            </a:pPr>
            <a:r>
              <a:rPr lang="en-US" dirty="0"/>
              <a:t>Dissemination drive to all government offices, barangays and all business establishments for compliance</a:t>
            </a:r>
          </a:p>
          <a:p>
            <a:pPr marL="742950" lvl="1" indent="-285750" algn="just">
              <a:buFont typeface="Arial" panose="020B0604020202020204" pitchFamily="34" charset="0"/>
              <a:buChar char="•"/>
            </a:pPr>
            <a:r>
              <a:rPr lang="en-US" dirty="0"/>
              <a:t>Meeting/orientation at the barangay level for registration</a:t>
            </a:r>
          </a:p>
          <a:p>
            <a:pPr marL="742950" lvl="1" indent="-285750" algn="just">
              <a:buFont typeface="Arial" panose="020B0604020202020204" pitchFamily="34" charset="0"/>
              <a:buChar char="•"/>
            </a:pPr>
            <a:r>
              <a:rPr lang="en-US" dirty="0"/>
              <a:t>A week-long online meeting via Zoom with various juridical entities such as businesses, schools, and other institutions</a:t>
            </a:r>
          </a:p>
          <a:p>
            <a:pPr marL="742950" lvl="1" indent="-285750" algn="just">
              <a:buFont typeface="Arial" panose="020B0604020202020204" pitchFamily="34" charset="0"/>
              <a:buChar char="•"/>
            </a:pPr>
            <a:r>
              <a:rPr lang="en-US" dirty="0"/>
              <a:t>Tech4ed centers in 18 barangays utilized as registration sites, tech4ed graduates manning the system</a:t>
            </a:r>
            <a:endParaRPr lang="en-PH" dirty="0"/>
          </a:p>
          <a:p>
            <a:pPr marL="742950" lvl="1" indent="-285750" algn="just">
              <a:buFont typeface="Arial" panose="020B0604020202020204" pitchFamily="34" charset="0"/>
              <a:buChar char="•"/>
            </a:pPr>
            <a:endParaRPr lang="en-US" dirty="0"/>
          </a:p>
          <a:p>
            <a:pPr marL="742950" lvl="1" indent="-285750" algn="just">
              <a:buFont typeface="Arial" panose="020B0604020202020204" pitchFamily="34" charset="0"/>
              <a:buChar char="•"/>
            </a:pPr>
            <a:endParaRPr lang="en-PH" dirty="0"/>
          </a:p>
        </p:txBody>
      </p:sp>
      <p:pic>
        <p:nvPicPr>
          <p:cNvPr id="9" name="Picture 8">
            <a:extLst>
              <a:ext uri="{FF2B5EF4-FFF2-40B4-BE49-F238E27FC236}">
                <a16:creationId xmlns:a16="http://schemas.microsoft.com/office/drawing/2014/main" id="{4A0D0BC8-39BF-4DD2-B367-1ED8C5E0F4FD}"/>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4824513" y="5021725"/>
            <a:ext cx="2263558" cy="127362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8902627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8B0410E-A991-4A2B-87BC-D926A568A2F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5622858" cy="4016327"/>
          </a:xfrm>
          <a:prstGeom prst="rect">
            <a:avLst/>
          </a:prstGeom>
        </p:spPr>
      </p:pic>
      <p:sp>
        <p:nvSpPr>
          <p:cNvPr id="8" name="TextBox 7">
            <a:extLst>
              <a:ext uri="{FF2B5EF4-FFF2-40B4-BE49-F238E27FC236}">
                <a16:creationId xmlns:a16="http://schemas.microsoft.com/office/drawing/2014/main" id="{248F72FB-467F-480B-9186-36C81EEDB3C2}"/>
              </a:ext>
            </a:extLst>
          </p:cNvPr>
          <p:cNvSpPr txBox="1"/>
          <p:nvPr/>
        </p:nvSpPr>
        <p:spPr>
          <a:xfrm>
            <a:off x="617744" y="3774332"/>
            <a:ext cx="2617191" cy="1200329"/>
          </a:xfrm>
          <a:prstGeom prst="rect">
            <a:avLst/>
          </a:prstGeom>
          <a:noFill/>
        </p:spPr>
        <p:txBody>
          <a:bodyPr wrap="none" rtlCol="0">
            <a:spAutoFit/>
          </a:bodyPr>
          <a:lstStyle/>
          <a:p>
            <a:pPr algn="ctr"/>
            <a:r>
              <a:rPr lang="en-US" sz="2400" b="1" dirty="0">
                <a:solidFill>
                  <a:schemeClr val="bg1"/>
                </a:solidFill>
              </a:rPr>
              <a:t>Human Resource / </a:t>
            </a:r>
          </a:p>
          <a:p>
            <a:pPr algn="ctr"/>
            <a:r>
              <a:rPr lang="en-US" sz="2400" b="1" dirty="0">
                <a:solidFill>
                  <a:schemeClr val="bg1"/>
                </a:solidFill>
              </a:rPr>
              <a:t>Implementors</a:t>
            </a:r>
            <a:r>
              <a:rPr lang="en-PH" sz="2400" b="1" dirty="0">
                <a:solidFill>
                  <a:schemeClr val="bg1"/>
                </a:solidFill>
              </a:rPr>
              <a:t> of </a:t>
            </a:r>
          </a:p>
          <a:p>
            <a:pPr algn="ctr"/>
            <a:r>
              <a:rPr lang="en-PH" sz="2400" b="1" dirty="0">
                <a:solidFill>
                  <a:schemeClr val="bg1"/>
                </a:solidFill>
              </a:rPr>
              <a:t>The Project</a:t>
            </a:r>
            <a:endParaRPr lang="en-US" sz="2400" b="1" dirty="0">
              <a:solidFill>
                <a:schemeClr val="bg1"/>
              </a:solidFill>
            </a:endParaRPr>
          </a:p>
        </p:txBody>
      </p:sp>
      <p:sp>
        <p:nvSpPr>
          <p:cNvPr id="10" name="TextBox 9">
            <a:extLst>
              <a:ext uri="{FF2B5EF4-FFF2-40B4-BE49-F238E27FC236}">
                <a16:creationId xmlns:a16="http://schemas.microsoft.com/office/drawing/2014/main" id="{A4E439E3-242D-455E-86DA-1830FA418BCA}"/>
              </a:ext>
            </a:extLst>
          </p:cNvPr>
          <p:cNvSpPr txBox="1"/>
          <p:nvPr/>
        </p:nvSpPr>
        <p:spPr>
          <a:xfrm>
            <a:off x="5311565" y="5845892"/>
            <a:ext cx="5239203" cy="646331"/>
          </a:xfrm>
          <a:prstGeom prst="rect">
            <a:avLst/>
          </a:prstGeom>
          <a:noFill/>
        </p:spPr>
        <p:txBody>
          <a:bodyPr wrap="square" rtlCol="0">
            <a:spAutoFit/>
          </a:bodyPr>
          <a:lstStyle>
            <a:defPPr>
              <a:defRPr lang="en-US"/>
            </a:defPPr>
            <a:lvl1pPr algn="just">
              <a:defRPr b="1" i="0">
                <a:solidFill>
                  <a:srgbClr val="008000"/>
                </a:solidFill>
                <a:effectLst/>
                <a:latin typeface="Arial" panose="020B0604020202020204" pitchFamily="34" charset="0"/>
              </a:defRPr>
            </a:lvl1pPr>
          </a:lstStyle>
          <a:p>
            <a:pPr algn="ctr"/>
            <a:r>
              <a:rPr lang="en-US" dirty="0"/>
              <a:t>Information Technology and Computer Services Office (ITCSO) Personnel</a:t>
            </a:r>
            <a:endParaRPr lang="en-PH" dirty="0"/>
          </a:p>
        </p:txBody>
      </p:sp>
      <p:pic>
        <p:nvPicPr>
          <p:cNvPr id="9" name="Picture 8">
            <a:extLst>
              <a:ext uri="{FF2B5EF4-FFF2-40B4-BE49-F238E27FC236}">
                <a16:creationId xmlns:a16="http://schemas.microsoft.com/office/drawing/2014/main" id="{7D0BBF81-F45D-4FA9-A3A4-B2A26A6210A6}"/>
              </a:ext>
            </a:extLst>
          </p:cNvPr>
          <p:cNvPicPr/>
          <p:nvPr/>
        </p:nvPicPr>
        <p:blipFill>
          <a:blip r:embed="rId4" cstate="print">
            <a:extLst>
              <a:ext uri="{28A0092B-C50C-407E-A947-70E740481C1C}">
                <a14:useLocalDpi xmlns:a14="http://schemas.microsoft.com/office/drawing/2010/main" val="0"/>
              </a:ext>
            </a:extLst>
          </a:blip>
          <a:srcRect t="10094" b="10094"/>
          <a:stretch/>
        </p:blipFill>
        <p:spPr bwMode="auto">
          <a:xfrm>
            <a:off x="7897440" y="1234566"/>
            <a:ext cx="3498956" cy="2094453"/>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a:extLst>
            <a:ext uri="{53640926-AAD7-44D8-BBD7-CCE9431645EC}">
              <a14:shadowObscured xmlns:a14="http://schemas.microsoft.com/office/drawing/2010/main"/>
            </a:ext>
          </a:extLst>
        </p:spPr>
      </p:pic>
      <p:pic>
        <p:nvPicPr>
          <p:cNvPr id="12" name="Picture 11">
            <a:extLst>
              <a:ext uri="{FF2B5EF4-FFF2-40B4-BE49-F238E27FC236}">
                <a16:creationId xmlns:a16="http://schemas.microsoft.com/office/drawing/2014/main" id="{73CACC26-D7BA-43C8-B2B0-4C5B3ACCC470}"/>
              </a:ext>
            </a:extLst>
          </p:cNvPr>
          <p:cNvPicPr/>
          <p:nvPr/>
        </p:nvPicPr>
        <p:blipFill>
          <a:blip r:embed="rId5" cstate="print">
            <a:extLst>
              <a:ext uri="{28A0092B-C50C-407E-A947-70E740481C1C}">
                <a14:useLocalDpi xmlns:a14="http://schemas.microsoft.com/office/drawing/2010/main" val="0"/>
              </a:ext>
            </a:extLst>
          </a:blip>
          <a:srcRect t="5127" b="5127"/>
          <a:stretch/>
        </p:blipFill>
        <p:spPr>
          <a:xfrm>
            <a:off x="7939573" y="3507968"/>
            <a:ext cx="3498956" cy="2094453"/>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14" name="Picture 13">
            <a:extLst>
              <a:ext uri="{FF2B5EF4-FFF2-40B4-BE49-F238E27FC236}">
                <a16:creationId xmlns:a16="http://schemas.microsoft.com/office/drawing/2014/main" id="{D6F33AF4-4880-4B50-A667-63BD4D9598D1}"/>
              </a:ext>
            </a:extLst>
          </p:cNvPr>
          <p:cNvPicPr>
            <a:picLocks noChangeAspect="1"/>
          </p:cNvPicPr>
          <p:nvPr/>
        </p:nvPicPr>
        <p:blipFill>
          <a:blip r:embed="rId6" cstate="print"/>
          <a:stretch>
            <a:fillRect/>
          </a:stretch>
        </p:blipFill>
        <p:spPr>
          <a:xfrm>
            <a:off x="173189" y="2377362"/>
            <a:ext cx="3839958" cy="2729209"/>
          </a:xfrm>
          <a:prstGeom prst="rect">
            <a:avLst/>
          </a:prstGeom>
        </p:spPr>
      </p:pic>
      <p:pic>
        <p:nvPicPr>
          <p:cNvPr id="3" name="Picture 2">
            <a:extLst>
              <a:ext uri="{FF2B5EF4-FFF2-40B4-BE49-F238E27FC236}">
                <a16:creationId xmlns:a16="http://schemas.microsoft.com/office/drawing/2014/main" id="{AED1350D-28DC-4FB4-8D53-2FAFFA2F7793}"/>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281174" y="1223648"/>
            <a:ext cx="3284081" cy="4378773"/>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13" name="TextBox 12">
            <a:extLst>
              <a:ext uri="{FF2B5EF4-FFF2-40B4-BE49-F238E27FC236}">
                <a16:creationId xmlns:a16="http://schemas.microsoft.com/office/drawing/2014/main" id="{9F067E93-2CA6-417D-B809-8323FA41A478}"/>
              </a:ext>
            </a:extLst>
          </p:cNvPr>
          <p:cNvSpPr txBox="1"/>
          <p:nvPr/>
        </p:nvSpPr>
        <p:spPr>
          <a:xfrm>
            <a:off x="5652747" y="323553"/>
            <a:ext cx="6080062" cy="461665"/>
          </a:xfrm>
          <a:prstGeom prst="rect">
            <a:avLst/>
          </a:prstGeom>
          <a:noFill/>
        </p:spPr>
        <p:txBody>
          <a:bodyPr wrap="none" rtlCol="0">
            <a:spAutoFit/>
          </a:bodyPr>
          <a:lstStyle>
            <a:defPPr>
              <a:defRPr lang="en-US"/>
            </a:defPPr>
            <a:lvl1pPr>
              <a:defRPr sz="2400" b="1">
                <a:solidFill>
                  <a:schemeClr val="accent6">
                    <a:lumMod val="50000"/>
                  </a:schemeClr>
                </a:solidFill>
              </a:defRPr>
            </a:lvl1pPr>
          </a:lstStyle>
          <a:p>
            <a:r>
              <a:rPr lang="en-US" dirty="0"/>
              <a:t>Human resource/ Implementors of the Project</a:t>
            </a:r>
            <a:endParaRPr lang="en-PH" dirty="0"/>
          </a:p>
        </p:txBody>
      </p:sp>
    </p:spTree>
    <p:extLst>
      <p:ext uri="{BB962C8B-B14F-4D97-AF65-F5344CB8AC3E}">
        <p14:creationId xmlns:p14="http://schemas.microsoft.com/office/powerpoint/2010/main" val="107555241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4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2921</TotalTime>
  <Words>1568</Words>
  <Application>Microsoft Office PowerPoint</Application>
  <PresentationFormat>Widescreen</PresentationFormat>
  <Paragraphs>262</Paragraphs>
  <Slides>26</Slides>
  <Notes>21</Notes>
  <HiddenSlides>0</HiddenSlides>
  <MMClips>0</MMClips>
  <ScaleCrop>false</ScaleCrop>
  <HeadingPairs>
    <vt:vector size="6" baseType="variant">
      <vt:variant>
        <vt:lpstr>Fonts Used</vt:lpstr>
      </vt:variant>
      <vt:variant>
        <vt:i4>6</vt:i4>
      </vt:variant>
      <vt:variant>
        <vt:lpstr>Theme</vt:lpstr>
      </vt:variant>
      <vt:variant>
        <vt:i4>5</vt:i4>
      </vt:variant>
      <vt:variant>
        <vt:lpstr>Slide Titles</vt:lpstr>
      </vt:variant>
      <vt:variant>
        <vt:i4>26</vt:i4>
      </vt:variant>
    </vt:vector>
  </HeadingPairs>
  <TitlesOfParts>
    <vt:vector size="37" baseType="lpstr">
      <vt:lpstr>Arial</vt:lpstr>
      <vt:lpstr>Calibri</vt:lpstr>
      <vt:lpstr>Calibri Light</vt:lpstr>
      <vt:lpstr>Edwardian Script ITC</vt:lpstr>
      <vt:lpstr>Monotype Corsiva</vt:lpstr>
      <vt:lpstr>Times New Roman</vt:lpstr>
      <vt:lpstr>Office Theme</vt:lpstr>
      <vt:lpstr>1_Office Theme</vt:lpstr>
      <vt:lpstr>2_Office Theme</vt:lpstr>
      <vt:lpstr>3_Office Theme</vt:lpstr>
      <vt:lpstr>4_Office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Yokim Oberes</dc:creator>
  <cp:lastModifiedBy>Yokim Oberes</cp:lastModifiedBy>
  <cp:revision>71</cp:revision>
  <dcterms:created xsi:type="dcterms:W3CDTF">2021-10-04T11:57:05Z</dcterms:created>
  <dcterms:modified xsi:type="dcterms:W3CDTF">2021-10-12T12:15:05Z</dcterms:modified>
</cp:coreProperties>
</file>